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332" r:id="rId2"/>
    <p:sldId id="347" r:id="rId3"/>
    <p:sldId id="362" r:id="rId4"/>
    <p:sldId id="365" r:id="rId5"/>
    <p:sldId id="364" r:id="rId6"/>
    <p:sldId id="376" r:id="rId7"/>
    <p:sldId id="366" r:id="rId8"/>
    <p:sldId id="378" r:id="rId9"/>
    <p:sldId id="377" r:id="rId10"/>
    <p:sldId id="368" r:id="rId11"/>
    <p:sldId id="372" r:id="rId12"/>
    <p:sldId id="373" r:id="rId13"/>
    <p:sldId id="369" r:id="rId14"/>
    <p:sldId id="374" r:id="rId15"/>
    <p:sldId id="375" r:id="rId16"/>
    <p:sldId id="367" r:id="rId17"/>
    <p:sldId id="33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040" autoAdjust="0"/>
  </p:normalViewPr>
  <p:slideViewPr>
    <p:cSldViewPr>
      <p:cViewPr varScale="1">
        <p:scale>
          <a:sx n="51" d="100"/>
          <a:sy n="51" d="100"/>
        </p:scale>
        <p:origin x="213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/>
              <a:t>This is what the </a:t>
            </a:r>
            <a:r>
              <a:rPr lang="en-US" baseline="0" dirty="0" smtClean="0"/>
              <a:t>fours </a:t>
            </a:r>
            <a:r>
              <a:rPr lang="en-US" baseline="0" dirty="0"/>
              <a:t>look like on the times tables chart. </a:t>
            </a:r>
            <a:r>
              <a:rPr lang="en-US" baseline="0" dirty="0" smtClean="0"/>
              <a:t> 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4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Yes.... It goes on forever.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6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more time ....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27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0" dirty="0" smtClean="0"/>
              <a:t> x 3 .... Double 3 for six.... Double six for 12.... 4 x 3 is... 12</a:t>
            </a:r>
          </a:p>
          <a:p>
            <a:r>
              <a:rPr lang="en-US" baseline="0" dirty="0" smtClean="0"/>
              <a:t>4 x 4... Double 4 for 8.... Double 8 for 16.... 4 x 4 is ....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02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for the last one for this lesson, 4</a:t>
            </a:r>
            <a:r>
              <a:rPr lang="en-US" baseline="0" dirty="0" smtClean="0"/>
              <a:t> x 5... See if you can beat me to it.  Hit pause if you need to...  Double 5 for ten... Double ten for 20.... 4 x 5 is 20.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And yes, 4 x 5 is the same as 2 x 10.   There are lots of ways to get to the right answer!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767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Lots of ways to look at it!   How many do you remember?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47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the answers </a:t>
            </a:r>
            <a:r>
              <a:rPr lang="en-US" dirty="0" smtClean="0">
                <a:sym typeface="Wingdings" panose="05000000000000000000" pitchFamily="2" charset="2"/>
              </a:rPr>
              <a:t>   Next lesson – the big ones and how to double anything!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881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,.... Yes, it goes on forever....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35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www.achieve.org</a:t>
            </a:r>
            <a:r>
              <a:rPr lang="en-US" dirty="0"/>
              <a:t>/</a:t>
            </a:r>
            <a:r>
              <a:rPr lang="en-US" dirty="0" err="1"/>
              <a:t>EQuIP</a:t>
            </a:r>
            <a:r>
              <a:rPr lang="en-US" dirty="0"/>
              <a:t>   </a:t>
            </a:r>
          </a:p>
          <a:p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/tag/</a:t>
            </a:r>
            <a:r>
              <a:rPr lang="en-US" dirty="0" err="1"/>
              <a:t>k12</a:t>
            </a:r>
            <a:r>
              <a:rPr lang="en-US" dirty="0"/>
              <a:t>-</a:t>
            </a:r>
            <a:r>
              <a:rPr lang="en-US" dirty="0" err="1"/>
              <a:t>oer</a:t>
            </a:r>
            <a:r>
              <a:rPr lang="en-US" dirty="0"/>
              <a:t>-collaborative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5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 This is what the fours look like on the numbers chart.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you notice any patterns?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What do you notice about the multiples of two... And the multiples of four?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One thing I see is that all the multiples of four are also multiples of two.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31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Let’s look at some patterns for the facts we want to memorize.   These patterns are true for all the multiples of four, but we’ll focus on these.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76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look for a pattern here,</a:t>
            </a:r>
            <a:r>
              <a:rPr lang="en-US" baseline="0" dirty="0" smtClean="0"/>
              <a:t> starting with 4  times 1. I double the one... Get two.... I hold that in my mind and ...double it again...4   So, 4 x 1 is four.   Of course, I should know that already because  1 times anything is... The same thing..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15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Okay, keep that in mind.... For</a:t>
            </a:r>
            <a:r>
              <a:rPr lang="en-US" baseline="0" dirty="0" smtClean="0"/>
              <a:t> Four times two... I double the 2 and get four cute socks.  I double those 4 socks and now I’ve got 8 socks.   So... 4 x 2 is 8.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97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keep going.   Four</a:t>
            </a:r>
            <a:r>
              <a:rPr lang="en-US" baseline="0" dirty="0" smtClean="0"/>
              <a:t> times three... I can double 3 to get six... Then double 6 to get 2 4 6 8 10 12... </a:t>
            </a:r>
          </a:p>
          <a:p>
            <a:r>
              <a:rPr lang="en-US" baseline="0" dirty="0" smtClean="0"/>
              <a:t>Think “multiply by four?   DOUBLE </a:t>
            </a:r>
            <a:r>
              <a:rPr lang="en-US" baseline="0" dirty="0" err="1" smtClean="0"/>
              <a:t>DOUBLE</a:t>
            </a:r>
            <a:r>
              <a:rPr lang="en-US" baseline="0" dirty="0" smtClean="0"/>
              <a:t>!”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6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It’s still four groups of three if I arrange them a little different </a:t>
            </a:r>
            <a:r>
              <a:rPr lang="en-US" dirty="0" err="1" smtClean="0"/>
              <a:t>ly</a:t>
            </a:r>
            <a:r>
              <a:rPr lang="en-US" dirty="0" smtClean="0"/>
              <a:t> ;)   That’s thinking</a:t>
            </a:r>
            <a:r>
              <a:rPr lang="en-US" baseline="0" dirty="0" smtClean="0"/>
              <a:t> mathematically.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4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Next!   Four times</a:t>
            </a:r>
            <a:r>
              <a:rPr lang="en-US" baseline="0" dirty="0" smtClean="0"/>
              <a:t> four– double the four for eight...  Then double it again... 16.   Four times four is 16.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6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25F28B1-70A8-462B-8877-5B2896511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77952"/>
            <a:ext cx="5181600" cy="518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12764"/>
            <a:ext cx="5328433" cy="532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81000" y="-50042"/>
            <a:ext cx="5410200" cy="1345442"/>
            <a:chOff x="533400" y="152400"/>
            <a:chExt cx="6858000" cy="1752600"/>
          </a:xfrm>
        </p:grpSpPr>
        <p:sp>
          <p:nvSpPr>
            <p:cNvPr id="15" name="Rounded Rectangle 14"/>
            <p:cNvSpPr/>
            <p:nvPr/>
          </p:nvSpPr>
          <p:spPr>
            <a:xfrm>
              <a:off x="533400" y="152400"/>
              <a:ext cx="6858000" cy="1752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2200" y="457200"/>
              <a:ext cx="1219200" cy="121920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457200"/>
              <a:ext cx="1219200" cy="121920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8375" y="448101"/>
              <a:ext cx="1219200" cy="12192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3600" y="448101"/>
              <a:ext cx="1219200" cy="1219200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381000" y="4507742"/>
            <a:ext cx="5410200" cy="1207258"/>
            <a:chOff x="533400" y="152400"/>
            <a:chExt cx="6858000" cy="1752600"/>
          </a:xfrm>
        </p:grpSpPr>
        <p:sp>
          <p:nvSpPr>
            <p:cNvPr id="21" name="Rounded Rectangle 20"/>
            <p:cNvSpPr/>
            <p:nvPr/>
          </p:nvSpPr>
          <p:spPr>
            <a:xfrm>
              <a:off x="533400" y="152400"/>
              <a:ext cx="6858000" cy="1752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2200" y="457200"/>
              <a:ext cx="1219200" cy="1219200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457200"/>
              <a:ext cx="1219200" cy="121920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8375" y="448101"/>
              <a:ext cx="1219200" cy="1219200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3600" y="448101"/>
              <a:ext cx="1219200" cy="1219200"/>
            </a:xfrm>
            <a:prstGeom prst="rect">
              <a:avLst/>
            </a:prstGeom>
          </p:spPr>
        </p:pic>
      </p:grpSp>
      <p:sp>
        <p:nvSpPr>
          <p:cNvPr id="26" name="Rectangle 25"/>
          <p:cNvSpPr/>
          <p:nvPr/>
        </p:nvSpPr>
        <p:spPr>
          <a:xfrm>
            <a:off x="1167421" y="1819870"/>
            <a:ext cx="466281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Double 200... </a:t>
            </a:r>
          </a:p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Double again... 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19856" y="5778925"/>
            <a:ext cx="3932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200 = 800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4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loud 10"/>
          <p:cNvSpPr/>
          <p:nvPr/>
        </p:nvSpPr>
        <p:spPr>
          <a:xfrm>
            <a:off x="2447906" y="801238"/>
            <a:ext cx="1828800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4429106" y="762000"/>
            <a:ext cx="1828800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136" y="1091032"/>
            <a:ext cx="526746" cy="7055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631" y="1106386"/>
            <a:ext cx="526746" cy="7055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041" y="1111595"/>
            <a:ext cx="526746" cy="70553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536" y="1126949"/>
            <a:ext cx="526746" cy="70553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124679" y="2209800"/>
            <a:ext cx="2685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1 = 4 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816688" y="3134279"/>
            <a:ext cx="2286000" cy="1845144"/>
            <a:chOff x="346078" y="3717456"/>
            <a:chExt cx="2286000" cy="1845144"/>
          </a:xfrm>
        </p:grpSpPr>
        <p:sp>
          <p:nvSpPr>
            <p:cNvPr id="41" name="Cloud 40"/>
            <p:cNvSpPr/>
            <p:nvPr/>
          </p:nvSpPr>
          <p:spPr>
            <a:xfrm>
              <a:off x="346078" y="3717456"/>
              <a:ext cx="2286000" cy="1845144"/>
            </a:xfrm>
            <a:prstGeom prst="clou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901" y="3986632"/>
              <a:ext cx="526746" cy="705537"/>
            </a:xfrm>
            <a:prstGeom prst="rect">
              <a:avLst/>
            </a:prstGeom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3396" y="4001986"/>
              <a:ext cx="526746" cy="705537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6278" y="4662355"/>
              <a:ext cx="526746" cy="705537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0142" y="4593673"/>
              <a:ext cx="526746" cy="705537"/>
            </a:xfrm>
            <a:prstGeom prst="rect">
              <a:avLst/>
            </a:prstGeom>
          </p:spPr>
        </p:pic>
      </p:grpSp>
      <p:grpSp>
        <p:nvGrpSpPr>
          <p:cNvPr id="46" name="Group 45"/>
          <p:cNvGrpSpPr/>
          <p:nvPr/>
        </p:nvGrpSpPr>
        <p:grpSpPr>
          <a:xfrm>
            <a:off x="4114800" y="3454066"/>
            <a:ext cx="2286000" cy="1845144"/>
            <a:chOff x="346078" y="3717456"/>
            <a:chExt cx="2286000" cy="1845144"/>
          </a:xfrm>
        </p:grpSpPr>
        <p:sp>
          <p:nvSpPr>
            <p:cNvPr id="47" name="Cloud 46"/>
            <p:cNvSpPr/>
            <p:nvPr/>
          </p:nvSpPr>
          <p:spPr>
            <a:xfrm>
              <a:off x="346078" y="3717456"/>
              <a:ext cx="2286000" cy="1845144"/>
            </a:xfrm>
            <a:prstGeom prst="clou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901" y="3986632"/>
              <a:ext cx="526746" cy="705537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3396" y="4001986"/>
              <a:ext cx="526746" cy="705537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6278" y="4662355"/>
              <a:ext cx="526746" cy="705537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0142" y="4593673"/>
              <a:ext cx="526746" cy="705537"/>
            </a:xfrm>
            <a:prstGeom prst="rect">
              <a:avLst/>
            </a:prstGeom>
          </p:spPr>
        </p:pic>
      </p:grpSp>
      <p:sp>
        <p:nvSpPr>
          <p:cNvPr id="52" name="Rectangle 51"/>
          <p:cNvSpPr/>
          <p:nvPr/>
        </p:nvSpPr>
        <p:spPr>
          <a:xfrm>
            <a:off x="3135217" y="5158481"/>
            <a:ext cx="2020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2 =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343506" y="5183131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8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736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505197" y="2209800"/>
            <a:ext cx="20201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3 =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4" name="Cloud 63"/>
          <p:cNvSpPr/>
          <p:nvPr/>
        </p:nvSpPr>
        <p:spPr>
          <a:xfrm>
            <a:off x="4454254" y="13335"/>
            <a:ext cx="2297455" cy="2224898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/>
          <p:cNvGrpSpPr/>
          <p:nvPr/>
        </p:nvGrpSpPr>
        <p:grpSpPr>
          <a:xfrm>
            <a:off x="4770086" y="546051"/>
            <a:ext cx="873792" cy="720891"/>
            <a:chOff x="1303352" y="1072175"/>
            <a:chExt cx="873792" cy="720891"/>
          </a:xfrm>
        </p:grpSpPr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352" y="1072175"/>
              <a:ext cx="526746" cy="705537"/>
            </a:xfrm>
            <a:prstGeom prst="rect">
              <a:avLst/>
            </a:prstGeom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398" y="1087529"/>
              <a:ext cx="526746" cy="705537"/>
            </a:xfrm>
            <a:prstGeom prst="rect">
              <a:avLst/>
            </a:prstGeom>
          </p:spPr>
        </p:pic>
      </p:grpSp>
      <p:grpSp>
        <p:nvGrpSpPr>
          <p:cNvPr id="68" name="Group 67"/>
          <p:cNvGrpSpPr/>
          <p:nvPr/>
        </p:nvGrpSpPr>
        <p:grpSpPr>
          <a:xfrm>
            <a:off x="5685477" y="784212"/>
            <a:ext cx="873792" cy="720891"/>
            <a:chOff x="1303352" y="1072175"/>
            <a:chExt cx="873792" cy="720891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352" y="1072175"/>
              <a:ext cx="526746" cy="705537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398" y="1087529"/>
              <a:ext cx="526746" cy="705537"/>
            </a:xfrm>
            <a:prstGeom prst="rect">
              <a:avLst/>
            </a:prstGeom>
          </p:spPr>
        </p:pic>
      </p:grpSp>
      <p:grpSp>
        <p:nvGrpSpPr>
          <p:cNvPr id="71" name="Group 70"/>
          <p:cNvGrpSpPr/>
          <p:nvPr/>
        </p:nvGrpSpPr>
        <p:grpSpPr>
          <a:xfrm>
            <a:off x="5098298" y="1301283"/>
            <a:ext cx="873792" cy="720891"/>
            <a:chOff x="1303352" y="1072175"/>
            <a:chExt cx="873792" cy="720891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352" y="1072175"/>
              <a:ext cx="526746" cy="705537"/>
            </a:xfrm>
            <a:prstGeom prst="rect">
              <a:avLst/>
            </a:prstGeom>
          </p:spPr>
        </p:pic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398" y="1087529"/>
              <a:ext cx="526746" cy="705537"/>
            </a:xfrm>
            <a:prstGeom prst="rect">
              <a:avLst/>
            </a:prstGeom>
          </p:spPr>
        </p:pic>
      </p:grpSp>
      <p:sp>
        <p:nvSpPr>
          <p:cNvPr id="74" name="Cloud 73"/>
          <p:cNvSpPr/>
          <p:nvPr/>
        </p:nvSpPr>
        <p:spPr>
          <a:xfrm>
            <a:off x="6791601" y="17770"/>
            <a:ext cx="2297455" cy="2224898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7113363" y="431443"/>
            <a:ext cx="873792" cy="720891"/>
            <a:chOff x="1303352" y="1072175"/>
            <a:chExt cx="873792" cy="720891"/>
          </a:xfrm>
        </p:grpSpPr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352" y="1072175"/>
              <a:ext cx="526746" cy="705537"/>
            </a:xfrm>
            <a:prstGeom prst="rect">
              <a:avLst/>
            </a:prstGeom>
          </p:spPr>
        </p:pic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398" y="1087529"/>
              <a:ext cx="526746" cy="705537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8090612" y="431443"/>
            <a:ext cx="873792" cy="720891"/>
            <a:chOff x="1303352" y="1072175"/>
            <a:chExt cx="873792" cy="720891"/>
          </a:xfrm>
        </p:grpSpPr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352" y="1072175"/>
              <a:ext cx="526746" cy="705537"/>
            </a:xfrm>
            <a:prstGeom prst="rect">
              <a:avLst/>
            </a:prstGeom>
          </p:spPr>
        </p:pic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398" y="1087529"/>
              <a:ext cx="526746" cy="705537"/>
            </a:xfrm>
            <a:prstGeom prst="rect">
              <a:avLst/>
            </a:prstGeom>
          </p:spPr>
        </p:pic>
      </p:grpSp>
      <p:grpSp>
        <p:nvGrpSpPr>
          <p:cNvPr id="81" name="Group 80"/>
          <p:cNvGrpSpPr/>
          <p:nvPr/>
        </p:nvGrpSpPr>
        <p:grpSpPr>
          <a:xfrm>
            <a:off x="7700830" y="1125784"/>
            <a:ext cx="873792" cy="720891"/>
            <a:chOff x="1303352" y="1072175"/>
            <a:chExt cx="873792" cy="720891"/>
          </a:xfrm>
        </p:grpSpPr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352" y="1072175"/>
              <a:ext cx="526746" cy="705537"/>
            </a:xfrm>
            <a:prstGeom prst="rect">
              <a:avLst/>
            </a:prstGeom>
          </p:spPr>
        </p:pic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398" y="1087529"/>
              <a:ext cx="526746" cy="705537"/>
            </a:xfrm>
            <a:prstGeom prst="rect">
              <a:avLst/>
            </a:prstGeom>
          </p:spPr>
        </p:pic>
      </p:grpSp>
      <p:pic>
        <p:nvPicPr>
          <p:cNvPr id="85" name="Picture 8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314" y="3499653"/>
            <a:ext cx="1102118" cy="1381886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249" y="3499653"/>
            <a:ext cx="1102118" cy="1381886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555" y="5209652"/>
            <a:ext cx="1102118" cy="1381886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664" y="5209652"/>
            <a:ext cx="1102118" cy="1381886"/>
          </a:xfrm>
          <a:prstGeom prst="rect">
            <a:avLst/>
          </a:prstGeom>
        </p:spPr>
      </p:pic>
      <p:sp>
        <p:nvSpPr>
          <p:cNvPr id="89" name="Rectangle 88"/>
          <p:cNvSpPr/>
          <p:nvPr/>
        </p:nvSpPr>
        <p:spPr>
          <a:xfrm>
            <a:off x="2495905" y="5701035"/>
            <a:ext cx="2020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4 =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82854" y="2288485"/>
            <a:ext cx="1330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12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231761" y="5727460"/>
            <a:ext cx="1330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16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50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74" grpId="0" animBg="1"/>
      <p:bldP spid="89" grpId="0"/>
      <p:bldP spid="6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762000"/>
            <a:ext cx="983850" cy="12335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52600" y="3886200"/>
            <a:ext cx="20201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5 =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762000"/>
            <a:ext cx="983850" cy="12335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762000"/>
            <a:ext cx="983850" cy="12335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762000"/>
            <a:ext cx="983850" cy="123359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319028" y="388620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20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346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533400"/>
            <a:ext cx="7886700" cy="5643563"/>
          </a:xfrm>
        </p:spPr>
        <p:txBody>
          <a:bodyPr>
            <a:normAutofit/>
          </a:bodyPr>
          <a:lstStyle/>
          <a:p>
            <a:r>
              <a:rPr lang="en-US" sz="5400" dirty="0" smtClean="0"/>
              <a:t>4 x 0 =</a:t>
            </a:r>
          </a:p>
          <a:p>
            <a:r>
              <a:rPr lang="en-US" sz="5400" dirty="0" smtClean="0"/>
              <a:t>4 x 1=</a:t>
            </a:r>
          </a:p>
          <a:p>
            <a:r>
              <a:rPr lang="en-US" sz="5400" dirty="0" smtClean="0"/>
              <a:t>4 x 2 = </a:t>
            </a:r>
          </a:p>
          <a:p>
            <a:r>
              <a:rPr lang="en-US" sz="5400" dirty="0" smtClean="0"/>
              <a:t>4 x 3 = </a:t>
            </a:r>
          </a:p>
          <a:p>
            <a:r>
              <a:rPr lang="en-US" sz="5400" dirty="0" smtClean="0"/>
              <a:t>4 x 4 = </a:t>
            </a:r>
          </a:p>
          <a:p>
            <a:r>
              <a:rPr lang="en-US" sz="5400" dirty="0" smtClean="0"/>
              <a:t>4 x 5 = </a:t>
            </a:r>
            <a:endParaRPr lang="en-US" sz="5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907381"/>
            <a:ext cx="6117071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5392003"/>
            <a:ext cx="6117071" cy="14478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533400"/>
            <a:ext cx="7886700" cy="5643563"/>
          </a:xfrm>
        </p:spPr>
        <p:txBody>
          <a:bodyPr>
            <a:normAutofit/>
          </a:bodyPr>
          <a:lstStyle/>
          <a:p>
            <a:r>
              <a:rPr lang="en-US" sz="5400" dirty="0" smtClean="0"/>
              <a:t>4 x 0 = 0</a:t>
            </a:r>
          </a:p>
          <a:p>
            <a:r>
              <a:rPr lang="en-US" sz="5400" dirty="0" smtClean="0"/>
              <a:t>4 x 1= 4</a:t>
            </a:r>
          </a:p>
          <a:p>
            <a:r>
              <a:rPr lang="en-US" sz="5400" dirty="0" smtClean="0"/>
              <a:t>4 x 2 = 8</a:t>
            </a:r>
          </a:p>
          <a:p>
            <a:r>
              <a:rPr lang="en-US" sz="5400" dirty="0" smtClean="0"/>
              <a:t>4 x 3 = 12</a:t>
            </a:r>
          </a:p>
          <a:p>
            <a:r>
              <a:rPr lang="en-US" sz="5400" dirty="0" smtClean="0"/>
              <a:t>4 x 4 = 16</a:t>
            </a:r>
          </a:p>
          <a:p>
            <a:r>
              <a:rPr lang="en-US" sz="5400" dirty="0" smtClean="0"/>
              <a:t>4 x 5 = 20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2338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812" y="1080760"/>
            <a:ext cx="4658375" cy="46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82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5E9B-BC70-4C66-A4B5-1BCD3693A134}" type="datetime1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77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785"/>
            <a:ext cx="67009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6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800"/>
            <a:ext cx="3648294" cy="3733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9906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Multiples of Two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9906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Multiples of Four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506" y="1828801"/>
            <a:ext cx="3648293" cy="37338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752600" y="2057400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24200" y="2096069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95594" y="2402007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438296" y="2402007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80998" y="2437832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0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800"/>
            <a:ext cx="3648294" cy="3733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9906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Multiples of Two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9906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Multiples of Four</a:t>
            </a:r>
            <a:endParaRPr lang="en-US" sz="2800" dirty="0"/>
          </a:p>
        </p:txBody>
      </p:sp>
      <p:sp>
        <p:nvSpPr>
          <p:cNvPr id="8" name="Oval 7"/>
          <p:cNvSpPr/>
          <p:nvPr/>
        </p:nvSpPr>
        <p:spPr>
          <a:xfrm>
            <a:off x="1752600" y="2057400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24200" y="2096069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95594" y="2402007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438296" y="2402007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80998" y="2437832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092" y="2090952"/>
            <a:ext cx="3469472" cy="745507"/>
          </a:xfrm>
          <a:prstGeom prst="rect">
            <a:avLst/>
          </a:prstGeom>
        </p:spPr>
      </p:pic>
      <p:sp>
        <p:nvSpPr>
          <p:cNvPr id="18" name="Content Placeholder 15"/>
          <p:cNvSpPr>
            <a:spLocks noGrp="1"/>
          </p:cNvSpPr>
          <p:nvPr>
            <p:ph sz="quarter" idx="4"/>
          </p:nvPr>
        </p:nvSpPr>
        <p:spPr>
          <a:xfrm>
            <a:off x="6248399" y="3483481"/>
            <a:ext cx="1752599" cy="2295525"/>
          </a:xfrm>
        </p:spPr>
        <p:txBody>
          <a:bodyPr/>
          <a:lstStyle/>
          <a:p>
            <a:r>
              <a:rPr lang="en-US" dirty="0" smtClean="0"/>
              <a:t>4 x 1 = 2</a:t>
            </a:r>
          </a:p>
          <a:p>
            <a:r>
              <a:rPr lang="en-US" dirty="0" smtClean="0"/>
              <a:t>4 x 2 = 8</a:t>
            </a:r>
          </a:p>
          <a:p>
            <a:r>
              <a:rPr lang="en-US" dirty="0" smtClean="0"/>
              <a:t>4 x 3 = 12</a:t>
            </a:r>
          </a:p>
          <a:p>
            <a:r>
              <a:rPr lang="en-US" dirty="0" smtClean="0"/>
              <a:t>4 x 4 = 16</a:t>
            </a:r>
          </a:p>
          <a:p>
            <a:r>
              <a:rPr lang="en-US" dirty="0" smtClean="0"/>
              <a:t>4 x 5 = 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1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43000" y="2971800"/>
            <a:ext cx="1828800" cy="1447800"/>
            <a:chOff x="914400" y="762000"/>
            <a:chExt cx="1828800" cy="1447800"/>
          </a:xfrm>
        </p:grpSpPr>
        <p:sp>
          <p:nvSpPr>
            <p:cNvPr id="6" name="Cloud 5"/>
            <p:cNvSpPr/>
            <p:nvPr/>
          </p:nvSpPr>
          <p:spPr>
            <a:xfrm>
              <a:off x="914400" y="762000"/>
              <a:ext cx="1828800" cy="14478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352" y="1072175"/>
              <a:ext cx="526746" cy="70553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1847" y="1087529"/>
              <a:ext cx="526746" cy="705537"/>
            </a:xfrm>
            <a:prstGeom prst="rect">
              <a:avLst/>
            </a:prstGeom>
          </p:spPr>
        </p:pic>
      </p:grpSp>
      <p:sp>
        <p:nvSpPr>
          <p:cNvPr id="11" name="Cloud 10"/>
          <p:cNvSpPr/>
          <p:nvPr/>
        </p:nvSpPr>
        <p:spPr>
          <a:xfrm>
            <a:off x="3236333" y="3810000"/>
            <a:ext cx="1828800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563" y="4099794"/>
            <a:ext cx="526746" cy="7055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058" y="4115148"/>
            <a:ext cx="526746" cy="70553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5329667" y="2209800"/>
            <a:ext cx="2371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1 =4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98218" y="990600"/>
            <a:ext cx="1518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</a:t>
            </a:r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389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loud 10"/>
          <p:cNvSpPr/>
          <p:nvPr/>
        </p:nvSpPr>
        <p:spPr>
          <a:xfrm>
            <a:off x="373712" y="954170"/>
            <a:ext cx="1569804" cy="1066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2186889" y="814204"/>
            <a:ext cx="1569804" cy="1066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52" y="1135420"/>
            <a:ext cx="452148" cy="6056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994" y="1091315"/>
            <a:ext cx="452148" cy="6056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426" y="1163799"/>
            <a:ext cx="452148" cy="6056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921" y="1179153"/>
            <a:ext cx="452148" cy="605619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346078" y="3717456"/>
            <a:ext cx="2286000" cy="1845144"/>
            <a:chOff x="346078" y="3717456"/>
            <a:chExt cx="2286000" cy="1845144"/>
          </a:xfrm>
        </p:grpSpPr>
        <p:sp>
          <p:nvSpPr>
            <p:cNvPr id="25" name="Cloud 24"/>
            <p:cNvSpPr/>
            <p:nvPr/>
          </p:nvSpPr>
          <p:spPr>
            <a:xfrm>
              <a:off x="346078" y="3717456"/>
              <a:ext cx="2286000" cy="1845144"/>
            </a:xfrm>
            <a:prstGeom prst="clou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901" y="3986632"/>
              <a:ext cx="526746" cy="705537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3396" y="4001986"/>
              <a:ext cx="526746" cy="705537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6278" y="4662355"/>
              <a:ext cx="526746" cy="705537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0142" y="4593673"/>
              <a:ext cx="526746" cy="705537"/>
            </a:xfrm>
            <a:prstGeom prst="rect">
              <a:avLst/>
            </a:prstGeom>
          </p:spPr>
        </p:pic>
      </p:grpSp>
      <p:grpSp>
        <p:nvGrpSpPr>
          <p:cNvPr id="40" name="Group 39"/>
          <p:cNvGrpSpPr/>
          <p:nvPr/>
        </p:nvGrpSpPr>
        <p:grpSpPr>
          <a:xfrm>
            <a:off x="3319837" y="3648774"/>
            <a:ext cx="2286000" cy="1845144"/>
            <a:chOff x="346078" y="3717456"/>
            <a:chExt cx="2286000" cy="1845144"/>
          </a:xfrm>
        </p:grpSpPr>
        <p:sp>
          <p:nvSpPr>
            <p:cNvPr id="41" name="Cloud 40"/>
            <p:cNvSpPr/>
            <p:nvPr/>
          </p:nvSpPr>
          <p:spPr>
            <a:xfrm>
              <a:off x="346078" y="3717456"/>
              <a:ext cx="2286000" cy="1845144"/>
            </a:xfrm>
            <a:prstGeom prst="clou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901" y="3986632"/>
              <a:ext cx="526746" cy="705537"/>
            </a:xfrm>
            <a:prstGeom prst="rect">
              <a:avLst/>
            </a:prstGeom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3396" y="4001986"/>
              <a:ext cx="526746" cy="705537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6278" y="4662355"/>
              <a:ext cx="526746" cy="705537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0142" y="4593673"/>
              <a:ext cx="526746" cy="705537"/>
            </a:xfrm>
            <a:prstGeom prst="rect">
              <a:avLst/>
            </a:prstGeom>
          </p:spPr>
        </p:pic>
      </p:grpSp>
      <p:sp>
        <p:nvSpPr>
          <p:cNvPr id="52" name="Rectangle 51"/>
          <p:cNvSpPr/>
          <p:nvPr/>
        </p:nvSpPr>
        <p:spPr>
          <a:xfrm>
            <a:off x="5454400" y="5855640"/>
            <a:ext cx="2528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2 = 8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1187" y="113235"/>
            <a:ext cx="2371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</a:t>
            </a:r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 =4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74155" y="2725444"/>
            <a:ext cx="1518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</a:t>
            </a:r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526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69618" y="2249038"/>
            <a:ext cx="1518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</a:t>
            </a:r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54139" y="2209800"/>
            <a:ext cx="27222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3 =12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53457" y="24531"/>
            <a:ext cx="2297455" cy="2224898"/>
            <a:chOff x="381000" y="119052"/>
            <a:chExt cx="2297455" cy="2224898"/>
          </a:xfrm>
        </p:grpSpPr>
        <p:sp>
          <p:nvSpPr>
            <p:cNvPr id="11" name="Cloud 10"/>
            <p:cNvSpPr/>
            <p:nvPr/>
          </p:nvSpPr>
          <p:spPr>
            <a:xfrm>
              <a:off x="381000" y="119052"/>
              <a:ext cx="2297455" cy="2224898"/>
            </a:xfrm>
            <a:prstGeom prst="clou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96832" y="651768"/>
              <a:ext cx="873792" cy="720891"/>
              <a:chOff x="1303352" y="1072175"/>
              <a:chExt cx="873792" cy="720891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3352" y="1072175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0398" y="1087529"/>
                <a:ext cx="526746" cy="705537"/>
              </a:xfrm>
              <a:prstGeom prst="rect">
                <a:avLst/>
              </a:prstGeom>
            </p:spPr>
          </p:pic>
        </p:grpSp>
        <p:grpSp>
          <p:nvGrpSpPr>
            <p:cNvPr id="34" name="Group 33"/>
            <p:cNvGrpSpPr/>
            <p:nvPr/>
          </p:nvGrpSpPr>
          <p:grpSpPr>
            <a:xfrm>
              <a:off x="1612223" y="889929"/>
              <a:ext cx="873792" cy="720891"/>
              <a:chOff x="1303352" y="1072175"/>
              <a:chExt cx="873792" cy="720891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3352" y="1072175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0398" y="1087529"/>
                <a:ext cx="526746" cy="705537"/>
              </a:xfrm>
              <a:prstGeom prst="rect">
                <a:avLst/>
              </a:prstGeom>
            </p:spPr>
          </p:pic>
        </p:grpSp>
        <p:grpSp>
          <p:nvGrpSpPr>
            <p:cNvPr id="37" name="Group 36"/>
            <p:cNvGrpSpPr/>
            <p:nvPr/>
          </p:nvGrpSpPr>
          <p:grpSpPr>
            <a:xfrm>
              <a:off x="1025044" y="1407000"/>
              <a:ext cx="873792" cy="720891"/>
              <a:chOff x="1303352" y="1072175"/>
              <a:chExt cx="873792" cy="720891"/>
            </a:xfrm>
          </p:grpSpPr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3352" y="1072175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0398" y="1087529"/>
                <a:ext cx="526746" cy="705537"/>
              </a:xfrm>
              <a:prstGeom prst="rect">
                <a:avLst/>
              </a:prstGeom>
            </p:spPr>
          </p:pic>
        </p:grpSp>
      </p:grpSp>
      <p:grpSp>
        <p:nvGrpSpPr>
          <p:cNvPr id="6" name="Group 5"/>
          <p:cNvGrpSpPr/>
          <p:nvPr/>
        </p:nvGrpSpPr>
        <p:grpSpPr>
          <a:xfrm>
            <a:off x="2857688" y="13335"/>
            <a:ext cx="2297455" cy="2224898"/>
            <a:chOff x="2857688" y="13335"/>
            <a:chExt cx="2297455" cy="2224898"/>
          </a:xfrm>
        </p:grpSpPr>
        <p:sp>
          <p:nvSpPr>
            <p:cNvPr id="64" name="Cloud 63"/>
            <p:cNvSpPr/>
            <p:nvPr/>
          </p:nvSpPr>
          <p:spPr>
            <a:xfrm>
              <a:off x="2857688" y="13335"/>
              <a:ext cx="2297455" cy="2224898"/>
            </a:xfrm>
            <a:prstGeom prst="clou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4134117" y="929207"/>
              <a:ext cx="873792" cy="720891"/>
              <a:chOff x="1303352" y="1072175"/>
              <a:chExt cx="873792" cy="720891"/>
            </a:xfrm>
          </p:grpSpPr>
          <p:pic>
            <p:nvPicPr>
              <p:cNvPr id="66" name="Picture 6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3352" y="1072175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0398" y="1087529"/>
                <a:ext cx="526746" cy="705537"/>
              </a:xfrm>
              <a:prstGeom prst="rect">
                <a:avLst/>
              </a:prstGeom>
            </p:spPr>
          </p:pic>
        </p:grpSp>
        <p:grpSp>
          <p:nvGrpSpPr>
            <p:cNvPr id="68" name="Group 67"/>
            <p:cNvGrpSpPr/>
            <p:nvPr/>
          </p:nvGrpSpPr>
          <p:grpSpPr>
            <a:xfrm>
              <a:off x="3202175" y="530697"/>
              <a:ext cx="873792" cy="720891"/>
              <a:chOff x="1303352" y="1072175"/>
              <a:chExt cx="873792" cy="720891"/>
            </a:xfrm>
          </p:grpSpPr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3352" y="1072175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0398" y="1087529"/>
                <a:ext cx="526746" cy="705537"/>
              </a:xfrm>
              <a:prstGeom prst="rect">
                <a:avLst/>
              </a:prstGeom>
            </p:spPr>
          </p:pic>
        </p:grpSp>
        <p:grpSp>
          <p:nvGrpSpPr>
            <p:cNvPr id="71" name="Group 70"/>
            <p:cNvGrpSpPr/>
            <p:nvPr/>
          </p:nvGrpSpPr>
          <p:grpSpPr>
            <a:xfrm>
              <a:off x="3406053" y="1423858"/>
              <a:ext cx="873792" cy="720891"/>
              <a:chOff x="1303352" y="1072175"/>
              <a:chExt cx="873792" cy="720891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3352" y="1072175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0398" y="1087529"/>
                <a:ext cx="526746" cy="70553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4467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69618" y="2249038"/>
            <a:ext cx="1518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</a:t>
            </a:r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54139" y="2209800"/>
            <a:ext cx="27222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3 =12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53583" y="123785"/>
            <a:ext cx="2297455" cy="2224898"/>
            <a:chOff x="381000" y="119052"/>
            <a:chExt cx="2297455" cy="2224898"/>
          </a:xfrm>
        </p:grpSpPr>
        <p:sp>
          <p:nvSpPr>
            <p:cNvPr id="11" name="Cloud 10"/>
            <p:cNvSpPr/>
            <p:nvPr/>
          </p:nvSpPr>
          <p:spPr>
            <a:xfrm>
              <a:off x="381000" y="119052"/>
              <a:ext cx="2297455" cy="2224898"/>
            </a:xfrm>
            <a:prstGeom prst="clou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96832" y="330722"/>
              <a:ext cx="1538357" cy="1026583"/>
              <a:chOff x="1303352" y="751129"/>
              <a:chExt cx="1538357" cy="1026583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3352" y="1072175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14963" y="751129"/>
                <a:ext cx="526746" cy="705537"/>
              </a:xfrm>
              <a:prstGeom prst="rect">
                <a:avLst/>
              </a:prstGeom>
            </p:spPr>
          </p:pic>
        </p:grpSp>
        <p:grpSp>
          <p:nvGrpSpPr>
            <p:cNvPr id="34" name="Group 33"/>
            <p:cNvGrpSpPr/>
            <p:nvPr/>
          </p:nvGrpSpPr>
          <p:grpSpPr>
            <a:xfrm>
              <a:off x="1612223" y="889929"/>
              <a:ext cx="873792" cy="720891"/>
              <a:chOff x="1303352" y="1072175"/>
              <a:chExt cx="873792" cy="720891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3352" y="1072175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0398" y="1087529"/>
                <a:ext cx="526746" cy="705537"/>
              </a:xfrm>
              <a:prstGeom prst="rect">
                <a:avLst/>
              </a:prstGeom>
            </p:spPr>
          </p:pic>
        </p:grpSp>
        <p:grpSp>
          <p:nvGrpSpPr>
            <p:cNvPr id="37" name="Group 36"/>
            <p:cNvGrpSpPr/>
            <p:nvPr/>
          </p:nvGrpSpPr>
          <p:grpSpPr>
            <a:xfrm>
              <a:off x="627782" y="1357305"/>
              <a:ext cx="984441" cy="798776"/>
              <a:chOff x="906090" y="1022480"/>
              <a:chExt cx="984441" cy="798776"/>
            </a:xfrm>
          </p:grpSpPr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06090" y="1022480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63785" y="1115719"/>
                <a:ext cx="526746" cy="705537"/>
              </a:xfrm>
              <a:prstGeom prst="rect">
                <a:avLst/>
              </a:prstGeom>
            </p:spPr>
          </p:pic>
        </p:grpSp>
      </p:grpSp>
      <p:grpSp>
        <p:nvGrpSpPr>
          <p:cNvPr id="6" name="Group 5"/>
          <p:cNvGrpSpPr/>
          <p:nvPr/>
        </p:nvGrpSpPr>
        <p:grpSpPr>
          <a:xfrm>
            <a:off x="2883019" y="-12680"/>
            <a:ext cx="2297455" cy="2224898"/>
            <a:chOff x="2857688" y="13335"/>
            <a:chExt cx="2297455" cy="2224898"/>
          </a:xfrm>
        </p:grpSpPr>
        <p:sp>
          <p:nvSpPr>
            <p:cNvPr id="64" name="Cloud 63"/>
            <p:cNvSpPr/>
            <p:nvPr/>
          </p:nvSpPr>
          <p:spPr>
            <a:xfrm>
              <a:off x="2857688" y="13335"/>
              <a:ext cx="2297455" cy="2224898"/>
            </a:xfrm>
            <a:prstGeom prst="clou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4134117" y="929207"/>
              <a:ext cx="873792" cy="720891"/>
              <a:chOff x="1303352" y="1072175"/>
              <a:chExt cx="873792" cy="720891"/>
            </a:xfrm>
          </p:grpSpPr>
          <p:pic>
            <p:nvPicPr>
              <p:cNvPr id="66" name="Picture 6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3352" y="1072175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0398" y="1087529"/>
                <a:ext cx="526746" cy="705537"/>
              </a:xfrm>
              <a:prstGeom prst="rect">
                <a:avLst/>
              </a:prstGeom>
            </p:spPr>
          </p:pic>
        </p:grpSp>
        <p:grpSp>
          <p:nvGrpSpPr>
            <p:cNvPr id="68" name="Group 67"/>
            <p:cNvGrpSpPr/>
            <p:nvPr/>
          </p:nvGrpSpPr>
          <p:grpSpPr>
            <a:xfrm>
              <a:off x="3202175" y="530697"/>
              <a:ext cx="873792" cy="720891"/>
              <a:chOff x="1303352" y="1072175"/>
              <a:chExt cx="873792" cy="720891"/>
            </a:xfrm>
          </p:grpSpPr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3352" y="1072175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0398" y="1087529"/>
                <a:ext cx="526746" cy="705537"/>
              </a:xfrm>
              <a:prstGeom prst="rect">
                <a:avLst/>
              </a:prstGeom>
            </p:spPr>
          </p:pic>
        </p:grpSp>
        <p:grpSp>
          <p:nvGrpSpPr>
            <p:cNvPr id="71" name="Group 70"/>
            <p:cNvGrpSpPr/>
            <p:nvPr/>
          </p:nvGrpSpPr>
          <p:grpSpPr>
            <a:xfrm>
              <a:off x="3479669" y="239024"/>
              <a:ext cx="1287831" cy="1695688"/>
              <a:chOff x="1376968" y="-112659"/>
              <a:chExt cx="1287831" cy="1695688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76968" y="877492"/>
                <a:ext cx="526746" cy="705537"/>
              </a:xfrm>
              <a:prstGeom prst="rect">
                <a:avLst/>
              </a:prstGeom>
            </p:spPr>
          </p:pic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38053" y="-112659"/>
                <a:ext cx="526746" cy="70553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8273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98" y="3567427"/>
            <a:ext cx="1102118" cy="1381886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499" y="3567427"/>
            <a:ext cx="1102118" cy="1381886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314" y="3499653"/>
            <a:ext cx="1102118" cy="1381886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249" y="3499653"/>
            <a:ext cx="1102118" cy="1381886"/>
          </a:xfrm>
          <a:prstGeom prst="rect">
            <a:avLst/>
          </a:prstGeom>
        </p:spPr>
      </p:pic>
      <p:sp>
        <p:nvSpPr>
          <p:cNvPr id="89" name="Rectangle 88"/>
          <p:cNvSpPr/>
          <p:nvPr/>
        </p:nvSpPr>
        <p:spPr>
          <a:xfrm>
            <a:off x="2066301" y="5701035"/>
            <a:ext cx="2879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4 = 16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53190" y="990600"/>
            <a:ext cx="1518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 x </a:t>
            </a:r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593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29585</TotalTime>
  <Words>731</Words>
  <Application>Microsoft Office PowerPoint</Application>
  <PresentationFormat>On-screen Show (4:3)</PresentationFormat>
  <Paragraphs>110</Paragraphs>
  <Slides>17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Susan Jones</cp:lastModifiedBy>
  <cp:revision>1453</cp:revision>
  <dcterms:created xsi:type="dcterms:W3CDTF">2010-03-22T14:38:20Z</dcterms:created>
  <dcterms:modified xsi:type="dcterms:W3CDTF">2019-09-23T21:56:38Z</dcterms:modified>
</cp:coreProperties>
</file>