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303" r:id="rId4"/>
    <p:sldId id="289" r:id="rId5"/>
    <p:sldId id="310" r:id="rId6"/>
    <p:sldId id="31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335" autoAdjust="0"/>
  </p:normalViewPr>
  <p:slideViewPr>
    <p:cSldViewPr>
      <p:cViewPr varScale="1">
        <p:scale>
          <a:sx n="67" d="100"/>
          <a:sy n="67" d="100"/>
        </p:scale>
        <p:origin x="287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jdk1.8.0_31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66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I’d like to introduce you to multiplication.   </a:t>
            </a:r>
          </a:p>
          <a:p>
            <a:endParaRPr lang="en-US" baseline="0" dirty="0"/>
          </a:p>
          <a:p>
            <a:r>
              <a:rPr lang="en-US" baseline="0" dirty="0"/>
              <a:t>Multiplication is where, for lots of people, math became something to memorize.</a:t>
            </a:r>
          </a:p>
          <a:p>
            <a:r>
              <a:rPr lang="en-US" baseline="0" dirty="0"/>
              <a:t>Well, memorizing is a good thing, and that’s a big part of this little course.</a:t>
            </a:r>
          </a:p>
          <a:p>
            <a:endParaRPr lang="en-US" baseline="0" dirty="0"/>
          </a:p>
          <a:p>
            <a:r>
              <a:rPr lang="en-US" baseline="0" dirty="0"/>
              <a:t>We’re going to approach it, though, from understanding numbers and how they work.   It’s like riding a bike or driving a car – it’s good to know how to use it, but it’s even better to understand how it works. </a:t>
            </a:r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67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Why should you bother?   </a:t>
            </a:r>
          </a:p>
          <a:p>
            <a:endParaRPr lang="en-US" baseline="0" dirty="0"/>
          </a:p>
          <a:p>
            <a:r>
              <a:rPr lang="en-US" baseline="0" dirty="0"/>
              <a:t> </a:t>
            </a:r>
          </a:p>
          <a:p>
            <a:r>
              <a:rPr lang="en-US" baseline="0" dirty="0"/>
              <a:t>It’s an investment – work harder now, work easier later.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especially because understanding makes the brain remember things better. </a:t>
            </a:r>
          </a:p>
          <a:p>
            <a:r>
              <a:rPr lang="en-US" baseline="0" dirty="0"/>
              <a:t>You just might surprise yourself. </a:t>
            </a:r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  <a:p>
            <a:pPr algn="ctr"/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4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Here are the times tables lined up in a chart.   </a:t>
            </a:r>
          </a:p>
          <a:p>
            <a:r>
              <a:rPr lang="en-US" baseline="0" dirty="0"/>
              <a:t>To find 5 x 5 we find where the 5  row and 5 column cross --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40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BUT!!!   We want to get to where you don’t even need to use a chart.   5 x 5 will always be 25... We’ll use this to keep track of the ones you’re learning.   </a:t>
            </a:r>
          </a:p>
          <a:p>
            <a:endParaRPr lang="en-US" baseline="0" dirty="0"/>
          </a:p>
          <a:p>
            <a:r>
              <a:rPr lang="en-US" baseline="0" dirty="0"/>
              <a:t>There are 121 facts on the chart – next lesson – knocking off the first 21 </a:t>
            </a:r>
            <a:r>
              <a:rPr lang="en-US" baseline="0" dirty="0">
                <a:sym typeface="Wingdings" panose="05000000000000000000" pitchFamily="2" charset="2"/>
              </a:rPr>
              <a:t>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4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86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745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7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3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97690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7017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9027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6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1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49607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068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2560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Mastering Multiplication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These are the times!   Let’s get to the facts!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6594518"/>
            <a:ext cx="5486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all images, etc. are either made by me or shared by others with full permission.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MULTIPLICATION  </a:t>
            </a:r>
          </a:p>
          <a:p>
            <a:endParaRPr lang="en-US" dirty="0"/>
          </a:p>
        </p:txBody>
      </p:sp>
      <p:pic>
        <p:nvPicPr>
          <p:cNvPr id="4" name="Picture 3" title="Casey the dog in camo blanki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2628975"/>
            <a:ext cx="4419600" cy="3314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581" y="228600"/>
            <a:ext cx="7467600" cy="2667000"/>
          </a:xfrm>
        </p:spPr>
        <p:txBody>
          <a:bodyPr/>
          <a:lstStyle/>
          <a:p>
            <a:r>
              <a:rPr lang="en-US" dirty="0"/>
              <a:t>If I don’t remember times tables, or I never knew them, why should I try to learn them now?   When would I use them?   </a:t>
            </a:r>
          </a:p>
        </p:txBody>
      </p:sp>
      <p:pic>
        <p:nvPicPr>
          <p:cNvPr id="6" name="Picture 5" title="Casey on ottoman  with encouraging look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3733800"/>
            <a:ext cx="3708400" cy="278130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1828800" y="3886200"/>
            <a:ext cx="1447800" cy="1447800"/>
          </a:xfrm>
          <a:prstGeom prst="wedgeRoundRectCallout">
            <a:avLst>
              <a:gd name="adj1" fmla="val 72019"/>
              <a:gd name="adj2" fmla="val -89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Really </a:t>
            </a:r>
            <a:r>
              <a:rPr lang="en-US" dirty="0">
                <a:sym typeface="Wingdings" panose="05000000000000000000" pitchFamily="2" charset="2"/>
              </a:rPr>
              <a:t>   It’s worth giving it a try 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learn the facts... And build understanding. </a:t>
            </a:r>
          </a:p>
        </p:txBody>
      </p:sp>
      <p:pic>
        <p:nvPicPr>
          <p:cNvPr id="4" name="Picture 3" descr="Times tables 0 through 10 with 5 x 5 = 25 exemplified. " title="Times Tables Char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874517"/>
            <a:ext cx="4876800" cy="48768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419600" y="4625703"/>
            <a:ext cx="2362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477000" y="2133600"/>
            <a:ext cx="457200" cy="4572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672122" y="2362200"/>
            <a:ext cx="66955" cy="227675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224478" y="4343400"/>
            <a:ext cx="457200" cy="4572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 x 5 = ?? . </a:t>
            </a:r>
          </a:p>
        </p:txBody>
      </p:sp>
      <p:pic>
        <p:nvPicPr>
          <p:cNvPr id="4" name="Picture 3" title="Times Chart 5 x 5 examp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5181600" cy="5181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91000" y="42672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0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Except where otherwise noted, 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  <a:prstGeom prst="rect">
            <a:avLst/>
          </a:prstGeom>
        </p:spPr>
        <p:txBody>
          <a:bodyPr/>
          <a:lstStyle/>
          <a:p>
            <a:fld id="{68345E9B-BC70-4C66-A4B5-1BCD3693A134}" type="datetime1">
              <a:rPr lang="en-US" smtClean="0"/>
              <a:pPr/>
              <a:t>9/22/2019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  <a:prstGeom prst="rect">
            <a:avLst/>
          </a:prstGeom>
        </p:spPr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/>
          <a:lstStyle/>
          <a:p>
            <a:fld id="{71766878-3199-4EAB-94E7-2D6D11070E1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2" descr="http://i.creativecommons.org/l/by/3.0/88x31.png" title="CC-BY   creative commons license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773625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23478</TotalTime>
  <Words>437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Impact</vt:lpstr>
      <vt:lpstr>Badge</vt:lpstr>
      <vt:lpstr>Mastering Multiplication</vt:lpstr>
      <vt:lpstr> </vt:lpstr>
      <vt:lpstr>PowerPoint Presentation</vt:lpstr>
      <vt:lpstr>Let’s learn the facts... And build understanding. </vt:lpstr>
      <vt:lpstr>5 x 5 = ?? . 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Me</cp:lastModifiedBy>
  <cp:revision>1356</cp:revision>
  <dcterms:created xsi:type="dcterms:W3CDTF">2010-03-22T14:38:20Z</dcterms:created>
  <dcterms:modified xsi:type="dcterms:W3CDTF">2019-09-22T23:41:11Z</dcterms:modified>
</cp:coreProperties>
</file>