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332" r:id="rId2"/>
    <p:sldId id="347" r:id="rId3"/>
    <p:sldId id="366" r:id="rId4"/>
    <p:sldId id="388" r:id="rId5"/>
    <p:sldId id="389" r:id="rId6"/>
    <p:sldId id="392" r:id="rId7"/>
    <p:sldId id="394" r:id="rId8"/>
    <p:sldId id="393" r:id="rId9"/>
    <p:sldId id="395" r:id="rId10"/>
    <p:sldId id="399" r:id="rId11"/>
    <p:sldId id="398" r:id="rId12"/>
    <p:sldId id="33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74449" autoAdjust="0"/>
  </p:normalViewPr>
  <p:slideViewPr>
    <p:cSldViewPr>
      <p:cViewPr varScale="1">
        <p:scale>
          <a:sx n="90" d="100"/>
          <a:sy n="90" d="100"/>
        </p:scale>
        <p:origin x="163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 smtClean="0"/>
              <a:t>Okay!   If you’ve been keeping up, you’ve learned a whole lot of the times tables already   You’ve learned 96 --</a:t>
            </a:r>
          </a:p>
          <a:p>
            <a:r>
              <a:rPr lang="en-US" baseline="0" dirty="0" smtClean="0"/>
              <a:t>You’ve got 25 to go!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These are the ones that are left. We’ll tackle the nines next!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4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 x 2 is ...18   9 x 3 is....</a:t>
            </a:r>
            <a:r>
              <a:rPr lang="en-US" baseline="0" dirty="0" smtClean="0"/>
              <a:t> Hmmm... 28, back up 1... 27...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85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worth taking the </a:t>
            </a:r>
            <a:r>
              <a:rPr lang="en-US" smtClean="0"/>
              <a:t>time </a:t>
            </a:r>
            <a:r>
              <a:rPr lang="en-US" smtClean="0"/>
              <a:t>to </a:t>
            </a:r>
            <a:r>
              <a:rPr lang="en-US" dirty="0" smtClean="0"/>
              <a:t>do it.   Work hard now</a:t>
            </a:r>
            <a:r>
              <a:rPr lang="en-US" baseline="0" dirty="0" smtClean="0"/>
              <a:t> – work easy later!     Next up – the threes!!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36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Thelegal</a:t>
            </a:r>
            <a:r>
              <a:rPr lang="en-US" dirty="0" smtClean="0"/>
              <a:t> stuff... 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5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Let’s take a look at a big one – the nines!   Here’s what they look like on the times tables chart – 9 x 9 is 81....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Here’s what the nines times tables look like on the number chart. 9 x 1... Add nine more for 9 x 2.... Add nine more.... See a pattern here?   </a:t>
            </a:r>
            <a:endParaRPr lang="en-US" baseline="0" dirty="0"/>
          </a:p>
          <a:p>
            <a:r>
              <a:rPr lang="en-US" baseline="0" dirty="0" smtClean="0"/>
              <a:t>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6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To add ten to a number doesn’t change how many ones there are... Just the tens.   So... 9 + 10 is 19. + 10 is 29... + 10 is 39/// and so 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One way to add nine to a number is to ... Add ten, and then back up one.   So if you remember that 9 x 2 is 18 because you memorized your twos facts... You can figure out 9 times three by thinking “18 +10 is 28... Back up one for 27.   Nine times 3 is 27.  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10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Here’s another pattern.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Remember figuring out 9 x 4?      10 x 4 is 40... Then take away four?   </a:t>
            </a:r>
            <a:endParaRPr lang="en-US" baseline="0" dirty="0"/>
          </a:p>
          <a:p>
            <a:r>
              <a:rPr lang="en-US" baseline="0" dirty="0" smtClean="0"/>
              <a:t>For 9 x 5 – 10 times five is 50... Back up 5.  </a:t>
            </a:r>
          </a:p>
          <a:p>
            <a:r>
              <a:rPr lang="en-US" baseline="0" dirty="0" smtClean="0"/>
              <a:t>For 9 times 6.... You could take your 45 + 10 is 55 and back up 1... 54... 9 x 6 is 54....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Or you could say “10 x 6 is 60”  and back up six.... 9 x 6 is 54... 9 x 7 is (show on the thing...) 63///</a:t>
            </a:r>
          </a:p>
          <a:p>
            <a:r>
              <a:rPr lang="en-US" baseline="0" dirty="0" smtClean="0"/>
              <a:t>9 x 8 </a:t>
            </a:r>
            <a:r>
              <a:rPr lang="en-US" baseline="0" dirty="0" err="1" smtClean="0"/>
              <a:t>os</a:t>
            </a:r>
            <a:r>
              <a:rPr lang="en-US" baseline="0" dirty="0" smtClean="0"/>
              <a:t> 72</a:t>
            </a:r>
          </a:p>
          <a:p>
            <a:r>
              <a:rPr lang="en-US" baseline="0" dirty="0" smtClean="0"/>
              <a:t>9 x 9 is 81 and 9 x 10 is 90.   No backing up for that one.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3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Now, there’s a way to do this “backing up” thing </a:t>
            </a:r>
            <a:r>
              <a:rPr lang="en-US" dirty="0" smtClean="0"/>
              <a:t>so you’re always counting forward.   with </a:t>
            </a:r>
            <a:r>
              <a:rPr lang="en-US" dirty="0" smtClean="0"/>
              <a:t>your fingers.   Let’s say you want to know what 9 x 3 is.   </a:t>
            </a:r>
          </a:p>
          <a:p>
            <a:endParaRPr lang="en-US" dirty="0" smtClean="0"/>
          </a:p>
          <a:p>
            <a:r>
              <a:rPr lang="en-US" dirty="0" smtClean="0"/>
              <a:t>You know it’s not 30 – that’s too</a:t>
            </a:r>
            <a:r>
              <a:rPr lang="en-US" baseline="0" dirty="0" smtClean="0"/>
              <a:t> big, that’s 10 times 3.   So!  Put that finger *down.*   Count by tens – but stop before the one you know is too big!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Ten... Twenty.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94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know our answer will be 20 *something.*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</a:t>
            </a:r>
            <a:r>
              <a:rPr lang="en-US" baseline="0" dirty="0" smtClean="0"/>
              <a:t>needed </a:t>
            </a:r>
            <a:r>
              <a:rPr lang="en-US" baseline="0" dirty="0" smtClean="0"/>
              <a:t>to back up 3 from 30... But that happens to be exactly the same as backing up 10 and adding 7. </a:t>
            </a:r>
          </a:p>
          <a:p>
            <a:r>
              <a:rPr lang="en-US" baseline="0" dirty="0" smtClean="0"/>
              <a:t>... And That </a:t>
            </a:r>
            <a:r>
              <a:rPr lang="en-US" baseline="0" dirty="0" smtClean="0"/>
              <a:t>happens to be exactly how </a:t>
            </a:r>
          </a:p>
          <a:p>
            <a:r>
              <a:rPr lang="en-US" baseline="0" dirty="0" smtClean="0"/>
              <a:t>many fingers are on the other side of the one we took away.  So to get the answer to a nines fact:   </a:t>
            </a:r>
          </a:p>
          <a:p>
            <a:r>
              <a:rPr lang="en-US" baseline="0" dirty="0" smtClean="0"/>
              <a:t>Put down the finger of the fact you’re looking for.   Count by tens on the left side – 10, 20 – because the finger you put down would be too big.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Leap over that finger and then count forward by one.   21, 22, 23, 24, 25, 26, 27. </a:t>
            </a:r>
          </a:p>
          <a:p>
            <a:r>
              <a:rPr lang="en-US" baseline="0" dirty="0" smtClean="0"/>
              <a:t>So 9 x 3 is 27.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55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 x 5 .... You might remember it’s 45 – but... Put down the fifth</a:t>
            </a:r>
            <a:r>
              <a:rPr lang="en-US" baseline="0" dirty="0" smtClean="0"/>
              <a:t> “finger... Your thumb... So you’re backing off 10 from 50 ... 10 20 30 40... Leap over to the ones side....   41, 42, 43, 44, 45.   </a:t>
            </a:r>
            <a:r>
              <a:rPr lang="en-US" baseline="0" dirty="0" err="1" smtClean="0"/>
              <a:t>Tha’ts</a:t>
            </a:r>
            <a:r>
              <a:rPr lang="en-US" baseline="0" dirty="0" smtClean="0"/>
              <a:t> right, 9 x 5 is 45.   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Oh, and one more thing to notice:   the digits of the numbers– the 4 and the 5, the 2 and the 7?   They will add up to 9, all the time.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want to know if you can divide </a:t>
            </a:r>
            <a:r>
              <a:rPr lang="en-US" baseline="0" dirty="0" err="1" smtClean="0"/>
              <a:t>anumber</a:t>
            </a:r>
            <a:r>
              <a:rPr lang="en-US" baseline="0" dirty="0" smtClean="0"/>
              <a:t> by nine?   Add up the digits.   If your answer, the sum, is 9  -- or if you can divide it by nine – then your number is divisible by nine.   That’s peeking ahead at a different </a:t>
            </a:r>
            <a:r>
              <a:rPr lang="en-US" baseline="0" dirty="0" err="1" smtClean="0"/>
              <a:t>lessn</a:t>
            </a:r>
            <a:r>
              <a:rPr lang="en-US" baseline="0" dirty="0" smtClean="0"/>
              <a:t>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86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thing you can do to study these – besides taking practice quizzes – is to cover them up and say the next one ... Cover it up and say it from your memory... </a:t>
            </a:r>
            <a:r>
              <a:rPr lang="en-US" dirty="0" smtClean="0"/>
              <a:t>9 x 3 is 27...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1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12764"/>
            <a:ext cx="5328433" cy="532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897371" y="990600"/>
            <a:ext cx="3369829" cy="56435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9 x 0 = 0</a:t>
            </a:r>
          </a:p>
          <a:p>
            <a:r>
              <a:rPr lang="en-US" sz="5400" dirty="0" smtClean="0"/>
              <a:t>9 x 1= 9</a:t>
            </a:r>
          </a:p>
          <a:p>
            <a:r>
              <a:rPr lang="en-US" sz="5400" dirty="0" smtClean="0"/>
              <a:t>9 x 2 = 18</a:t>
            </a:r>
          </a:p>
          <a:p>
            <a:r>
              <a:rPr lang="en-US" sz="5400" dirty="0" smtClean="0"/>
              <a:t>9 x 3 = 27</a:t>
            </a:r>
          </a:p>
          <a:p>
            <a:r>
              <a:rPr lang="en-US" sz="5400" dirty="0" smtClean="0"/>
              <a:t>9 x 4 = 36</a:t>
            </a:r>
          </a:p>
          <a:p>
            <a:r>
              <a:rPr lang="en-US" sz="5400" dirty="0" smtClean="0"/>
              <a:t>9 x 5 = 45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486785" y="4195763"/>
            <a:ext cx="4191000" cy="487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7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08 -0.01458 0.00261 -0.01527 0.0033 -0.02963 C 0.00382 -0.03796 0.00399 -0.04606 0.00452 -0.05439 C 0.00469 -0.05694 0.00538 -0.05949 0.00573 -0.06226 C 0.00781 -0.08101 0.00573 -0.06828 0.00799 -0.08078 C 0.01094 -0.11481 0.01111 -0.10509 0.0092 -0.14444 C 0.00886 -0.15115 0.00799 -0.15139 0.00677 -0.15694 C 0.00573 -0.1625 0.00417 -0.17083 0.0033 -0.17708 C 0.0033 -0.17754 0.0033 -0.17801 0.0033 -0.17847 L 0.0033 -0.17847 " pathEditMode="relative" ptsTypes="AAAAAAA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4495800" y="1828801"/>
            <a:ext cx="38100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9 x 6 = 54</a:t>
            </a:r>
          </a:p>
          <a:p>
            <a:r>
              <a:rPr lang="en-US" sz="5400" dirty="0" smtClean="0"/>
              <a:t>9 x 7= 63</a:t>
            </a:r>
          </a:p>
          <a:p>
            <a:r>
              <a:rPr lang="en-US" sz="5400" dirty="0" smtClean="0"/>
              <a:t>9 x 8 = 72</a:t>
            </a:r>
          </a:p>
          <a:p>
            <a:r>
              <a:rPr lang="en-US" sz="5400" dirty="0" smtClean="0"/>
              <a:t>9 x 9 = 81</a:t>
            </a:r>
          </a:p>
          <a:p>
            <a:r>
              <a:rPr lang="en-US" sz="5400" dirty="0" smtClean="0"/>
              <a:t>9 x 10 = 90</a:t>
            </a:r>
            <a:endParaRPr lang="en-US" sz="54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97371" y="990600"/>
            <a:ext cx="3369829" cy="56435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9 x 0 = 0</a:t>
            </a:r>
          </a:p>
          <a:p>
            <a:r>
              <a:rPr lang="en-US" sz="5400" dirty="0" smtClean="0"/>
              <a:t>9 x 1= 9</a:t>
            </a:r>
          </a:p>
          <a:p>
            <a:r>
              <a:rPr lang="en-US" sz="5400" dirty="0" smtClean="0"/>
              <a:t>9 x 2 = 18</a:t>
            </a:r>
          </a:p>
          <a:p>
            <a:r>
              <a:rPr lang="en-US" sz="5400" dirty="0" smtClean="0"/>
              <a:t>9 x 3 = 27</a:t>
            </a:r>
          </a:p>
          <a:p>
            <a:r>
              <a:rPr lang="en-US" sz="5400" dirty="0" smtClean="0"/>
              <a:t>9 x 4 = 36</a:t>
            </a:r>
          </a:p>
          <a:p>
            <a:r>
              <a:rPr lang="en-US" sz="5400" dirty="0" smtClean="0"/>
              <a:t>9 x 5 = 45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701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3312"/>
            <a:ext cx="6700946" cy="670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6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812" y="1080760"/>
            <a:ext cx="4658375" cy="46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7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861090"/>
            <a:ext cx="4658375" cy="46964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762000"/>
            <a:ext cx="12314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29</a:t>
            </a:r>
          </a:p>
          <a:p>
            <a:pPr algn="ctr"/>
            <a:r>
              <a:rPr lang="en-US" sz="54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+10</a:t>
            </a:r>
            <a:endParaRPr lang="en-US" sz="5400" b="1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5646" y="251462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39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914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676400"/>
            <a:ext cx="3311750" cy="333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0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925" y="3352800"/>
            <a:ext cx="2243328" cy="1981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87281" y="3184479"/>
            <a:ext cx="2245578" cy="1981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0391" y="344395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36684" y="28911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926" y="-131470"/>
            <a:ext cx="3807672" cy="371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3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925" y="3352800"/>
            <a:ext cx="2243328" cy="1981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87281" y="3184479"/>
            <a:ext cx="2245578" cy="1981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0391" y="344395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36684" y="28911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72179" y="266030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46765" y="3583633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22925" y="344395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15553" y="2660303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67376" y="252854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23429" y="287980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83211" y="340398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926" y="-131470"/>
            <a:ext cx="3807672" cy="3715103"/>
          </a:xfrm>
          <a:prstGeom prst="rect">
            <a:avLst/>
          </a:prstGeom>
        </p:spPr>
      </p:pic>
      <p:sp>
        <p:nvSpPr>
          <p:cNvPr id="14" name="Freeform 13"/>
          <p:cNvSpPr/>
          <p:nvPr/>
        </p:nvSpPr>
        <p:spPr>
          <a:xfrm>
            <a:off x="2204938" y="531009"/>
            <a:ext cx="3502253" cy="627940"/>
          </a:xfrm>
          <a:custGeom>
            <a:avLst/>
            <a:gdLst>
              <a:gd name="connsiteX0" fmla="*/ 3419685 w 3502253"/>
              <a:gd name="connsiteY0" fmla="*/ 117577 h 627940"/>
              <a:gd name="connsiteX1" fmla="*/ 1697211 w 3502253"/>
              <a:gd name="connsiteY1" fmla="*/ 106944 h 627940"/>
              <a:gd name="connsiteX2" fmla="*/ 208653 w 3502253"/>
              <a:gd name="connsiteY2" fmla="*/ 128210 h 627940"/>
              <a:gd name="connsiteX3" fmla="*/ 102327 w 3502253"/>
              <a:gd name="connsiteY3" fmla="*/ 149475 h 627940"/>
              <a:gd name="connsiteX4" fmla="*/ 38532 w 3502253"/>
              <a:gd name="connsiteY4" fmla="*/ 192005 h 627940"/>
              <a:gd name="connsiteX5" fmla="*/ 27899 w 3502253"/>
              <a:gd name="connsiteY5" fmla="*/ 245168 h 627940"/>
              <a:gd name="connsiteX6" fmla="*/ 17267 w 3502253"/>
              <a:gd name="connsiteY6" fmla="*/ 351493 h 627940"/>
              <a:gd name="connsiteX7" fmla="*/ 91695 w 3502253"/>
              <a:gd name="connsiteY7" fmla="*/ 383391 h 627940"/>
              <a:gd name="connsiteX8" fmla="*/ 155490 w 3502253"/>
              <a:gd name="connsiteY8" fmla="*/ 425921 h 627940"/>
              <a:gd name="connsiteX9" fmla="*/ 187388 w 3502253"/>
              <a:gd name="connsiteY9" fmla="*/ 436554 h 627940"/>
              <a:gd name="connsiteX10" fmla="*/ 240550 w 3502253"/>
              <a:gd name="connsiteY10" fmla="*/ 457819 h 627940"/>
              <a:gd name="connsiteX11" fmla="*/ 283081 w 3502253"/>
              <a:gd name="connsiteY11" fmla="*/ 489717 h 627940"/>
              <a:gd name="connsiteX12" fmla="*/ 346876 w 3502253"/>
              <a:gd name="connsiteY12" fmla="*/ 510982 h 627940"/>
              <a:gd name="connsiteX13" fmla="*/ 378774 w 3502253"/>
              <a:gd name="connsiteY13" fmla="*/ 532247 h 627940"/>
              <a:gd name="connsiteX14" fmla="*/ 474467 w 3502253"/>
              <a:gd name="connsiteY14" fmla="*/ 564144 h 627940"/>
              <a:gd name="connsiteX15" fmla="*/ 516997 w 3502253"/>
              <a:gd name="connsiteY15" fmla="*/ 596042 h 627940"/>
              <a:gd name="connsiteX16" fmla="*/ 580792 w 3502253"/>
              <a:gd name="connsiteY16" fmla="*/ 606675 h 627940"/>
              <a:gd name="connsiteX17" fmla="*/ 655220 w 3502253"/>
              <a:gd name="connsiteY17" fmla="*/ 627940 h 627940"/>
              <a:gd name="connsiteX18" fmla="*/ 974197 w 3502253"/>
              <a:gd name="connsiteY18" fmla="*/ 617307 h 627940"/>
              <a:gd name="connsiteX19" fmla="*/ 1037992 w 3502253"/>
              <a:gd name="connsiteY19" fmla="*/ 574777 h 627940"/>
              <a:gd name="connsiteX20" fmla="*/ 1101788 w 3502253"/>
              <a:gd name="connsiteY20" fmla="*/ 542879 h 627940"/>
              <a:gd name="connsiteX21" fmla="*/ 1197481 w 3502253"/>
              <a:gd name="connsiteY21" fmla="*/ 500349 h 627940"/>
              <a:gd name="connsiteX22" fmla="*/ 1240011 w 3502253"/>
              <a:gd name="connsiteY22" fmla="*/ 479084 h 627940"/>
              <a:gd name="connsiteX23" fmla="*/ 1367602 w 3502253"/>
              <a:gd name="connsiteY23" fmla="*/ 457819 h 627940"/>
              <a:gd name="connsiteX24" fmla="*/ 1452662 w 3502253"/>
              <a:gd name="connsiteY24" fmla="*/ 436554 h 627940"/>
              <a:gd name="connsiteX25" fmla="*/ 1675946 w 3502253"/>
              <a:gd name="connsiteY25" fmla="*/ 415289 h 627940"/>
              <a:gd name="connsiteX26" fmla="*/ 1803536 w 3502253"/>
              <a:gd name="connsiteY26" fmla="*/ 394024 h 627940"/>
              <a:gd name="connsiteX27" fmla="*/ 1877964 w 3502253"/>
              <a:gd name="connsiteY27" fmla="*/ 372758 h 627940"/>
              <a:gd name="connsiteX28" fmla="*/ 2473388 w 3502253"/>
              <a:gd name="connsiteY28" fmla="*/ 394024 h 627940"/>
              <a:gd name="connsiteX29" fmla="*/ 2547815 w 3502253"/>
              <a:gd name="connsiteY29" fmla="*/ 415289 h 627940"/>
              <a:gd name="connsiteX30" fmla="*/ 2728569 w 3502253"/>
              <a:gd name="connsiteY30" fmla="*/ 436554 h 627940"/>
              <a:gd name="connsiteX31" fmla="*/ 3430318 w 3502253"/>
              <a:gd name="connsiteY31" fmla="*/ 425921 h 627940"/>
              <a:gd name="connsiteX32" fmla="*/ 3483481 w 3502253"/>
              <a:gd name="connsiteY32" fmla="*/ 383391 h 627940"/>
              <a:gd name="connsiteX33" fmla="*/ 3483481 w 3502253"/>
              <a:gd name="connsiteY33" fmla="*/ 181372 h 627940"/>
              <a:gd name="connsiteX34" fmla="*/ 3462215 w 3502253"/>
              <a:gd name="connsiteY34" fmla="*/ 160107 h 627940"/>
              <a:gd name="connsiteX35" fmla="*/ 3451583 w 3502253"/>
              <a:gd name="connsiteY35" fmla="*/ 85679 h 627940"/>
              <a:gd name="connsiteX36" fmla="*/ 3409053 w 3502253"/>
              <a:gd name="connsiteY36" fmla="*/ 64414 h 627940"/>
              <a:gd name="connsiteX37" fmla="*/ 3377155 w 3502253"/>
              <a:gd name="connsiteY37" fmla="*/ 43149 h 627940"/>
              <a:gd name="connsiteX38" fmla="*/ 3185769 w 3502253"/>
              <a:gd name="connsiteY38" fmla="*/ 53782 h 627940"/>
              <a:gd name="connsiteX39" fmla="*/ 3196402 w 3502253"/>
              <a:gd name="connsiteY39" fmla="*/ 106944 h 627940"/>
              <a:gd name="connsiteX40" fmla="*/ 3249564 w 3502253"/>
              <a:gd name="connsiteY40" fmla="*/ 117577 h 627940"/>
              <a:gd name="connsiteX41" fmla="*/ 3323992 w 3502253"/>
              <a:gd name="connsiteY41" fmla="*/ 138842 h 627940"/>
              <a:gd name="connsiteX42" fmla="*/ 3270829 w 3502253"/>
              <a:gd name="connsiteY42" fmla="*/ 96312 h 627940"/>
              <a:gd name="connsiteX43" fmla="*/ 3207034 w 3502253"/>
              <a:gd name="connsiteY43" fmla="*/ 75047 h 627940"/>
              <a:gd name="connsiteX44" fmla="*/ 3058178 w 3502253"/>
              <a:gd name="connsiteY44" fmla="*/ 43149 h 627940"/>
              <a:gd name="connsiteX45" fmla="*/ 2994383 w 3502253"/>
              <a:gd name="connsiteY45" fmla="*/ 11251 h 627940"/>
              <a:gd name="connsiteX46" fmla="*/ 2962485 w 3502253"/>
              <a:gd name="connsiteY46" fmla="*/ 619 h 627940"/>
              <a:gd name="connsiteX47" fmla="*/ 2919955 w 3502253"/>
              <a:gd name="connsiteY47" fmla="*/ 32517 h 627940"/>
              <a:gd name="connsiteX48" fmla="*/ 2930588 w 3502253"/>
              <a:gd name="connsiteY48" fmla="*/ 75047 h 627940"/>
              <a:gd name="connsiteX49" fmla="*/ 2941220 w 3502253"/>
              <a:gd name="connsiteY49" fmla="*/ 106944 h 627940"/>
              <a:gd name="connsiteX50" fmla="*/ 2951853 w 3502253"/>
              <a:gd name="connsiteY50" fmla="*/ 170740 h 62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502253" h="627940">
                <a:moveTo>
                  <a:pt x="3419685" y="117577"/>
                </a:moveTo>
                <a:cubicBezTo>
                  <a:pt x="2832098" y="-78285"/>
                  <a:pt x="3360071" y="90091"/>
                  <a:pt x="1697211" y="106944"/>
                </a:cubicBezTo>
                <a:lnTo>
                  <a:pt x="208653" y="128210"/>
                </a:lnTo>
                <a:cubicBezTo>
                  <a:pt x="200638" y="129546"/>
                  <a:pt x="118192" y="141543"/>
                  <a:pt x="102327" y="149475"/>
                </a:cubicBezTo>
                <a:cubicBezTo>
                  <a:pt x="79468" y="160905"/>
                  <a:pt x="38532" y="192005"/>
                  <a:pt x="38532" y="192005"/>
                </a:cubicBezTo>
                <a:cubicBezTo>
                  <a:pt x="34988" y="209726"/>
                  <a:pt x="33614" y="228023"/>
                  <a:pt x="27899" y="245168"/>
                </a:cubicBezTo>
                <a:cubicBezTo>
                  <a:pt x="15988" y="280902"/>
                  <a:pt x="-21808" y="307534"/>
                  <a:pt x="17267" y="351493"/>
                </a:cubicBezTo>
                <a:cubicBezTo>
                  <a:pt x="35199" y="371667"/>
                  <a:pt x="67930" y="370594"/>
                  <a:pt x="91695" y="383391"/>
                </a:cubicBezTo>
                <a:cubicBezTo>
                  <a:pt x="114197" y="395508"/>
                  <a:pt x="133149" y="413509"/>
                  <a:pt x="155490" y="425921"/>
                </a:cubicBezTo>
                <a:cubicBezTo>
                  <a:pt x="165287" y="431364"/>
                  <a:pt x="176894" y="432619"/>
                  <a:pt x="187388" y="436554"/>
                </a:cubicBezTo>
                <a:cubicBezTo>
                  <a:pt x="205259" y="443256"/>
                  <a:pt x="223866" y="448550"/>
                  <a:pt x="240550" y="457819"/>
                </a:cubicBezTo>
                <a:cubicBezTo>
                  <a:pt x="256041" y="466425"/>
                  <a:pt x="267231" y="481792"/>
                  <a:pt x="283081" y="489717"/>
                </a:cubicBezTo>
                <a:cubicBezTo>
                  <a:pt x="303130" y="499741"/>
                  <a:pt x="326393" y="501878"/>
                  <a:pt x="346876" y="510982"/>
                </a:cubicBezTo>
                <a:cubicBezTo>
                  <a:pt x="358553" y="516172"/>
                  <a:pt x="366978" y="527332"/>
                  <a:pt x="378774" y="532247"/>
                </a:cubicBezTo>
                <a:cubicBezTo>
                  <a:pt x="409811" y="545179"/>
                  <a:pt x="474467" y="564144"/>
                  <a:pt x="474467" y="564144"/>
                </a:cubicBezTo>
                <a:cubicBezTo>
                  <a:pt x="488644" y="574777"/>
                  <a:pt x="500544" y="589460"/>
                  <a:pt x="516997" y="596042"/>
                </a:cubicBezTo>
                <a:cubicBezTo>
                  <a:pt x="537013" y="604049"/>
                  <a:pt x="559786" y="601827"/>
                  <a:pt x="580792" y="606675"/>
                </a:cubicBezTo>
                <a:cubicBezTo>
                  <a:pt x="605933" y="612477"/>
                  <a:pt x="630411" y="620852"/>
                  <a:pt x="655220" y="627940"/>
                </a:cubicBezTo>
                <a:cubicBezTo>
                  <a:pt x="761546" y="624396"/>
                  <a:pt x="868824" y="631942"/>
                  <a:pt x="974197" y="617307"/>
                </a:cubicBezTo>
                <a:cubicBezTo>
                  <a:pt x="999511" y="613791"/>
                  <a:pt x="1016727" y="588954"/>
                  <a:pt x="1037992" y="574777"/>
                </a:cubicBezTo>
                <a:cubicBezTo>
                  <a:pt x="1079215" y="547295"/>
                  <a:pt x="1057768" y="557553"/>
                  <a:pt x="1101788" y="542879"/>
                </a:cubicBezTo>
                <a:cubicBezTo>
                  <a:pt x="1159375" y="485292"/>
                  <a:pt x="1103877" y="528430"/>
                  <a:pt x="1197481" y="500349"/>
                </a:cubicBezTo>
                <a:cubicBezTo>
                  <a:pt x="1212663" y="495795"/>
                  <a:pt x="1225170" y="484649"/>
                  <a:pt x="1240011" y="479084"/>
                </a:cubicBezTo>
                <a:cubicBezTo>
                  <a:pt x="1275140" y="465910"/>
                  <a:pt x="1336718" y="461679"/>
                  <a:pt x="1367602" y="457819"/>
                </a:cubicBezTo>
                <a:cubicBezTo>
                  <a:pt x="1395955" y="450731"/>
                  <a:pt x="1423937" y="441940"/>
                  <a:pt x="1452662" y="436554"/>
                </a:cubicBezTo>
                <a:cubicBezTo>
                  <a:pt x="1509590" y="425880"/>
                  <a:pt x="1628885" y="418909"/>
                  <a:pt x="1675946" y="415289"/>
                </a:cubicBezTo>
                <a:cubicBezTo>
                  <a:pt x="1718476" y="408201"/>
                  <a:pt x="1761158" y="401970"/>
                  <a:pt x="1803536" y="394024"/>
                </a:cubicBezTo>
                <a:cubicBezTo>
                  <a:pt x="1834054" y="388302"/>
                  <a:pt x="1849756" y="382161"/>
                  <a:pt x="1877964" y="372758"/>
                </a:cubicBezTo>
                <a:cubicBezTo>
                  <a:pt x="2076439" y="379847"/>
                  <a:pt x="2275186" y="381440"/>
                  <a:pt x="2473388" y="394024"/>
                </a:cubicBezTo>
                <a:cubicBezTo>
                  <a:pt x="2499138" y="395659"/>
                  <a:pt x="2522586" y="409883"/>
                  <a:pt x="2547815" y="415289"/>
                </a:cubicBezTo>
                <a:cubicBezTo>
                  <a:pt x="2588940" y="424101"/>
                  <a:pt x="2694754" y="433172"/>
                  <a:pt x="2728569" y="436554"/>
                </a:cubicBezTo>
                <a:lnTo>
                  <a:pt x="3430318" y="425921"/>
                </a:lnTo>
                <a:cubicBezTo>
                  <a:pt x="3465231" y="424909"/>
                  <a:pt x="3466383" y="409037"/>
                  <a:pt x="3483481" y="383391"/>
                </a:cubicBezTo>
                <a:cubicBezTo>
                  <a:pt x="3509596" y="305042"/>
                  <a:pt x="3507403" y="324903"/>
                  <a:pt x="3483481" y="181372"/>
                </a:cubicBezTo>
                <a:cubicBezTo>
                  <a:pt x="3481833" y="171484"/>
                  <a:pt x="3469304" y="167195"/>
                  <a:pt x="3462215" y="160107"/>
                </a:cubicBezTo>
                <a:cubicBezTo>
                  <a:pt x="3458671" y="135298"/>
                  <a:pt x="3463754" y="107586"/>
                  <a:pt x="3451583" y="85679"/>
                </a:cubicBezTo>
                <a:cubicBezTo>
                  <a:pt x="3443886" y="71824"/>
                  <a:pt x="3422815" y="72278"/>
                  <a:pt x="3409053" y="64414"/>
                </a:cubicBezTo>
                <a:cubicBezTo>
                  <a:pt x="3397958" y="58074"/>
                  <a:pt x="3387788" y="50237"/>
                  <a:pt x="3377155" y="43149"/>
                </a:cubicBezTo>
                <a:cubicBezTo>
                  <a:pt x="3313360" y="46693"/>
                  <a:pt x="3248292" y="40619"/>
                  <a:pt x="3185769" y="53782"/>
                </a:cubicBezTo>
                <a:cubicBezTo>
                  <a:pt x="3140900" y="63228"/>
                  <a:pt x="3194998" y="106342"/>
                  <a:pt x="3196402" y="106944"/>
                </a:cubicBezTo>
                <a:cubicBezTo>
                  <a:pt x="3213012" y="114063"/>
                  <a:pt x="3231923" y="113657"/>
                  <a:pt x="3249564" y="117577"/>
                </a:cubicBezTo>
                <a:cubicBezTo>
                  <a:pt x="3289616" y="126478"/>
                  <a:pt x="3288471" y="127002"/>
                  <a:pt x="3323992" y="138842"/>
                </a:cubicBezTo>
                <a:cubicBezTo>
                  <a:pt x="3306271" y="124665"/>
                  <a:pt x="3290752" y="107179"/>
                  <a:pt x="3270829" y="96312"/>
                </a:cubicBezTo>
                <a:cubicBezTo>
                  <a:pt x="3251151" y="85578"/>
                  <a:pt x="3228587" y="81205"/>
                  <a:pt x="3207034" y="75047"/>
                </a:cubicBezTo>
                <a:cubicBezTo>
                  <a:pt x="3132853" y="53852"/>
                  <a:pt x="3127349" y="54678"/>
                  <a:pt x="3058178" y="43149"/>
                </a:cubicBezTo>
                <a:cubicBezTo>
                  <a:pt x="3036913" y="32516"/>
                  <a:pt x="3016109" y="20907"/>
                  <a:pt x="2994383" y="11251"/>
                </a:cubicBezTo>
                <a:cubicBezTo>
                  <a:pt x="2984141" y="6699"/>
                  <a:pt x="2973261" y="-2460"/>
                  <a:pt x="2962485" y="619"/>
                </a:cubicBezTo>
                <a:cubicBezTo>
                  <a:pt x="2945446" y="5487"/>
                  <a:pt x="2934132" y="21884"/>
                  <a:pt x="2919955" y="32517"/>
                </a:cubicBezTo>
                <a:cubicBezTo>
                  <a:pt x="2923499" y="46694"/>
                  <a:pt x="2926573" y="60996"/>
                  <a:pt x="2930588" y="75047"/>
                </a:cubicBezTo>
                <a:cubicBezTo>
                  <a:pt x="2933667" y="85823"/>
                  <a:pt x="2938502" y="96071"/>
                  <a:pt x="2941220" y="106944"/>
                </a:cubicBezTo>
                <a:cubicBezTo>
                  <a:pt x="2952548" y="152257"/>
                  <a:pt x="2951853" y="144256"/>
                  <a:pt x="2951853" y="17074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934200" y="762000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– 3 =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18935" y="1371600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– 10 + 7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5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925" y="4800600"/>
            <a:ext cx="2243328" cy="19811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87281" y="4632279"/>
            <a:ext cx="2245578" cy="1981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0391" y="489175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36684" y="43389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01205" y="503143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6385" y="3978791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61413" y="392776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36289" y="424863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21902" y="485109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487" y="-92243"/>
            <a:ext cx="3311750" cy="333884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965687" y="405844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86687" y="417061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713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897371" y="990600"/>
            <a:ext cx="3369829" cy="56435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9 x 0 = 0</a:t>
            </a:r>
          </a:p>
          <a:p>
            <a:r>
              <a:rPr lang="en-US" sz="5400" dirty="0" smtClean="0"/>
              <a:t>9 x 1= 9</a:t>
            </a:r>
          </a:p>
          <a:p>
            <a:r>
              <a:rPr lang="en-US" sz="5400" dirty="0" smtClean="0"/>
              <a:t>9 x 2 = 18</a:t>
            </a:r>
          </a:p>
          <a:p>
            <a:r>
              <a:rPr lang="en-US" sz="5400" dirty="0" smtClean="0"/>
              <a:t>9 x 3 = 27</a:t>
            </a:r>
          </a:p>
          <a:p>
            <a:r>
              <a:rPr lang="en-US" sz="5400" dirty="0" smtClean="0"/>
              <a:t>9 x 4 = 36</a:t>
            </a:r>
          </a:p>
          <a:p>
            <a:r>
              <a:rPr lang="en-US" sz="5400" dirty="0" smtClean="0"/>
              <a:t>9 x 5 = 45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228600" y="1828800"/>
            <a:ext cx="4191000" cy="487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3.33333E-6 0.00047 C -0.00052 0.03218 -0.00052 0.06528 -0.00087 0.09769 C -0.00104 0.10741 -0.00157 0.11667 -0.00174 0.12639 C -0.00209 0.14005 -0.00226 0.15394 -0.00261 0.16759 C -0.00278 0.17847 -0.00313 0.18959 -0.0033 0.2007 C -0.004 0.21783 -0.00486 0.23125 -0.00504 0.24954 C -0.00504 0.29167 -0.00504 0.33403 -0.00504 0.37685 L -0.00504 0.37778 " pathEditMode="relative" rAng="0" ptsTypes="AAAAA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32612</TotalTime>
  <Words>1039</Words>
  <Application>Microsoft Office PowerPoint</Application>
  <PresentationFormat>On-screen Show (4:3)</PresentationFormat>
  <Paragraphs>122</Paragraphs>
  <Slides>12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Susan Jones</cp:lastModifiedBy>
  <cp:revision>1487</cp:revision>
  <dcterms:created xsi:type="dcterms:W3CDTF">2010-03-22T14:38:20Z</dcterms:created>
  <dcterms:modified xsi:type="dcterms:W3CDTF">2019-08-27T22:07:06Z</dcterms:modified>
</cp:coreProperties>
</file>