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347" r:id="rId2"/>
    <p:sldId id="400" r:id="rId3"/>
    <p:sldId id="366" r:id="rId4"/>
    <p:sldId id="401" r:id="rId5"/>
    <p:sldId id="405" r:id="rId6"/>
    <p:sldId id="388" r:id="rId7"/>
    <p:sldId id="406" r:id="rId8"/>
    <p:sldId id="407" r:id="rId9"/>
    <p:sldId id="409" r:id="rId10"/>
    <p:sldId id="410" r:id="rId11"/>
    <p:sldId id="411" r:id="rId12"/>
    <p:sldId id="412" r:id="rId13"/>
    <p:sldId id="399" r:id="rId14"/>
    <p:sldId id="398" r:id="rId15"/>
    <p:sldId id="33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74449" autoAdjust="0"/>
  </p:normalViewPr>
  <p:slideViewPr>
    <p:cSldViewPr>
      <p:cViewPr varScale="1">
        <p:scale>
          <a:sx n="85" d="100"/>
          <a:sy n="85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We are really </a:t>
            </a:r>
            <a:r>
              <a:rPr lang="en-US" baseline="0" dirty="0" err="1"/>
              <a:t>really</a:t>
            </a:r>
            <a:r>
              <a:rPr lang="en-US" baseline="0" dirty="0"/>
              <a:t> *almost* there.   Let’s look at the six times tables!   Six times six is 36.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Six times 7 is 42…. Maybe a story will help with this one – Dinner for six, at seven </a:t>
            </a:r>
            <a:r>
              <a:rPr lang="en-US" dirty="0" err="1"/>
              <a:t>oclock</a:t>
            </a:r>
            <a:r>
              <a:rPr lang="en-US" dirty="0"/>
              <a:t>… on 42</a:t>
            </a:r>
            <a:r>
              <a:rPr lang="en-US" baseline="30000" dirty="0"/>
              <a:t>nd</a:t>
            </a:r>
            <a:r>
              <a:rPr lang="en-US" dirty="0"/>
              <a:t> street….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Rhyhming</a:t>
            </a:r>
            <a:r>
              <a:rPr lang="en-US" dirty="0"/>
              <a:t> tables are great!  Six times 8 is 48~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96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 Going back over things – the six tables are *all even numbers* -- but they are also multiples of three.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0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Six times six is 36</a:t>
            </a:r>
          </a:p>
          <a:p>
            <a:r>
              <a:rPr lang="en-US" dirty="0"/>
              <a:t>Six times 8 is Forty Eight</a:t>
            </a:r>
          </a:p>
          <a:p>
            <a:r>
              <a:rPr lang="en-US" dirty="0"/>
              <a:t>Six times 7 is 42.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85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they are!   Time </a:t>
            </a:r>
            <a:r>
              <a:rPr lang="en-US"/>
              <a:t>for practice </a:t>
            </a:r>
            <a:r>
              <a:rPr lang="en-US">
                <a:sym typeface="Wingdings" panose="05000000000000000000" pitchFamily="2" charset="2"/>
              </a:rPr>
              <a:t>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6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Thelegal</a:t>
            </a:r>
            <a:r>
              <a:rPr lang="en-US" dirty="0"/>
              <a:t> stuff... 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Here’s what they look like on the number chart. Hmmm.    Notice anything?   It’s a little bit like the nines and threes but sort of backwards.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4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Let’s Compare this to the threes times tables.   </a:t>
            </a:r>
          </a:p>
          <a:p>
            <a:r>
              <a:rPr lang="en-US" baseline="0" dirty="0"/>
              <a:t>Yea, all the multiples of sixes are multiples of threes.  How does this one work?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Every group of six has 2 groups of 3</a:t>
            </a:r>
            <a:r>
              <a:rPr lang="en-US" baseline="0" dirty="0"/>
              <a:t> in it.   We can’t arrange them as a square, but we can remember that any multiple of 6 is a multiple of 3 *and* a multiple of 2. 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93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So… the multiples of six are the even numbers that you can divide by 3.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54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Okay, here they are –  but let’s zoom in on the 3 we didn’t already cover. </a:t>
            </a:r>
          </a:p>
          <a:p>
            <a:endParaRPr lang="en-US" baseline="0" dirty="0"/>
          </a:p>
          <a:p>
            <a:r>
              <a:rPr lang="en-US" baseline="0" dirty="0"/>
              <a:t>6 x 6 ---- which we could also call six squared, right?   It’s 36.   </a:t>
            </a:r>
          </a:p>
          <a:p>
            <a:r>
              <a:rPr lang="en-US" baseline="0" dirty="0"/>
              <a:t>6 x 7 = 42....  Dinner for six at 7 on 42</a:t>
            </a:r>
            <a:r>
              <a:rPr lang="en-US" baseline="30000" dirty="0"/>
              <a:t>nd</a:t>
            </a:r>
            <a:r>
              <a:rPr lang="en-US" baseline="0" dirty="0"/>
              <a:t> street.... </a:t>
            </a:r>
          </a:p>
          <a:p>
            <a:endParaRPr lang="en-US" baseline="0" dirty="0"/>
          </a:p>
          <a:p>
            <a:r>
              <a:rPr lang="en-US" baseline="0" dirty="0"/>
              <a:t>6 x 8 is 48..... </a:t>
            </a:r>
          </a:p>
          <a:p>
            <a:r>
              <a:rPr lang="en-US" baseline="0" dirty="0"/>
              <a:t>If you remember that 6 x 4 is 24 ... It’s great to be completely sure, 6 x 4 is 24.... </a:t>
            </a:r>
          </a:p>
          <a:p>
            <a:r>
              <a:rPr lang="en-US" baseline="0" dirty="0"/>
              <a:t>Then... Double that for 48.   Multiplying by 8 is doubling **3** times.  </a:t>
            </a:r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0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our perfect square:   6 x 6 is 36.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40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our perfect square:   6 x 6 is 36.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1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Six times 7 is 42….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8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3312"/>
            <a:ext cx="6700946" cy="670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16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7D93A3D-7A53-4B28-899D-ABFAB22C808C}"/>
              </a:ext>
            </a:extLst>
          </p:cNvPr>
          <p:cNvSpPr/>
          <p:nvPr/>
        </p:nvSpPr>
        <p:spPr>
          <a:xfrm>
            <a:off x="2865465" y="-76200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7 = 42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A70A7-12ED-41A4-87E6-DDF8977E3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05000"/>
            <a:ext cx="3475207" cy="240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94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7D93A3D-7A53-4B28-899D-ABFAB22C808C}"/>
              </a:ext>
            </a:extLst>
          </p:cNvPr>
          <p:cNvSpPr/>
          <p:nvPr/>
        </p:nvSpPr>
        <p:spPr>
          <a:xfrm>
            <a:off x="2865465" y="-76200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8 = 48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C32C48-7527-43C0-80EB-F5190A393285}"/>
              </a:ext>
            </a:extLst>
          </p:cNvPr>
          <p:cNvSpPr/>
          <p:nvPr/>
        </p:nvSpPr>
        <p:spPr>
          <a:xfrm>
            <a:off x="685800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BE508-EE16-46DF-A78E-37E9217F814A}"/>
              </a:ext>
            </a:extLst>
          </p:cNvPr>
          <p:cNvSpPr/>
          <p:nvPr/>
        </p:nvSpPr>
        <p:spPr>
          <a:xfrm>
            <a:off x="1066800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6E5112-7B93-479C-96C0-FFBC1C8E0EA8}"/>
              </a:ext>
            </a:extLst>
          </p:cNvPr>
          <p:cNvSpPr/>
          <p:nvPr/>
        </p:nvSpPr>
        <p:spPr>
          <a:xfrm>
            <a:off x="1442156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762FF-D1FF-4435-8BEB-71302DF352DC}"/>
              </a:ext>
            </a:extLst>
          </p:cNvPr>
          <p:cNvSpPr/>
          <p:nvPr/>
        </p:nvSpPr>
        <p:spPr>
          <a:xfrm>
            <a:off x="1823156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92A681-B2B9-4B05-80F1-F57480080FE6}"/>
              </a:ext>
            </a:extLst>
          </p:cNvPr>
          <p:cNvSpPr/>
          <p:nvPr/>
        </p:nvSpPr>
        <p:spPr>
          <a:xfrm>
            <a:off x="2190045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C7A7E9-5792-4CEA-98C7-C0C8306DBAF9}"/>
              </a:ext>
            </a:extLst>
          </p:cNvPr>
          <p:cNvSpPr/>
          <p:nvPr/>
        </p:nvSpPr>
        <p:spPr>
          <a:xfrm>
            <a:off x="2571045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D6122A-F239-4E8E-B001-444F57972DCF}"/>
              </a:ext>
            </a:extLst>
          </p:cNvPr>
          <p:cNvSpPr/>
          <p:nvPr/>
        </p:nvSpPr>
        <p:spPr>
          <a:xfrm>
            <a:off x="2946401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8119A8-EABB-4867-ADA2-55825749B4D3}"/>
              </a:ext>
            </a:extLst>
          </p:cNvPr>
          <p:cNvSpPr/>
          <p:nvPr/>
        </p:nvSpPr>
        <p:spPr>
          <a:xfrm>
            <a:off x="685800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5C04F8-3485-459E-BB6D-B724CEE65175}"/>
              </a:ext>
            </a:extLst>
          </p:cNvPr>
          <p:cNvSpPr/>
          <p:nvPr/>
        </p:nvSpPr>
        <p:spPr>
          <a:xfrm>
            <a:off x="1066800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3B4664-8B5D-45BE-BF6D-BF32AFF57353}"/>
              </a:ext>
            </a:extLst>
          </p:cNvPr>
          <p:cNvSpPr/>
          <p:nvPr/>
        </p:nvSpPr>
        <p:spPr>
          <a:xfrm>
            <a:off x="1442156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B5F9C6-DA86-4F8E-BF0D-3E5CD5B7CDE9}"/>
              </a:ext>
            </a:extLst>
          </p:cNvPr>
          <p:cNvSpPr/>
          <p:nvPr/>
        </p:nvSpPr>
        <p:spPr>
          <a:xfrm>
            <a:off x="1823156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A7435A-114E-4C8C-B6C3-A282570104C5}"/>
              </a:ext>
            </a:extLst>
          </p:cNvPr>
          <p:cNvSpPr/>
          <p:nvPr/>
        </p:nvSpPr>
        <p:spPr>
          <a:xfrm>
            <a:off x="2190045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206058-D45C-4912-9C1C-7D8561492E2B}"/>
              </a:ext>
            </a:extLst>
          </p:cNvPr>
          <p:cNvSpPr/>
          <p:nvPr/>
        </p:nvSpPr>
        <p:spPr>
          <a:xfrm>
            <a:off x="2571045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70CBDC-EAC1-4FB0-8D3E-9E638724CC45}"/>
              </a:ext>
            </a:extLst>
          </p:cNvPr>
          <p:cNvSpPr/>
          <p:nvPr/>
        </p:nvSpPr>
        <p:spPr>
          <a:xfrm>
            <a:off x="2946401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EC9B47-1986-482E-A2D2-DA050F0758DD}"/>
              </a:ext>
            </a:extLst>
          </p:cNvPr>
          <p:cNvSpPr/>
          <p:nvPr/>
        </p:nvSpPr>
        <p:spPr>
          <a:xfrm>
            <a:off x="685800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AFCD91-1140-41AF-B290-12303FC7E86C}"/>
              </a:ext>
            </a:extLst>
          </p:cNvPr>
          <p:cNvSpPr/>
          <p:nvPr/>
        </p:nvSpPr>
        <p:spPr>
          <a:xfrm>
            <a:off x="1066800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D61F3D-ABC5-4B6B-A418-22C3BF20951B}"/>
              </a:ext>
            </a:extLst>
          </p:cNvPr>
          <p:cNvSpPr/>
          <p:nvPr/>
        </p:nvSpPr>
        <p:spPr>
          <a:xfrm>
            <a:off x="1442156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FF0E22-1C73-4B35-8231-CF2EC10E263A}"/>
              </a:ext>
            </a:extLst>
          </p:cNvPr>
          <p:cNvSpPr/>
          <p:nvPr/>
        </p:nvSpPr>
        <p:spPr>
          <a:xfrm>
            <a:off x="1823156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6751403-1FA5-42BA-8BD2-C946FB1ACE97}"/>
              </a:ext>
            </a:extLst>
          </p:cNvPr>
          <p:cNvSpPr/>
          <p:nvPr/>
        </p:nvSpPr>
        <p:spPr>
          <a:xfrm>
            <a:off x="2190045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F903ACA-EBD9-4391-8752-08E9BC34896F}"/>
              </a:ext>
            </a:extLst>
          </p:cNvPr>
          <p:cNvSpPr/>
          <p:nvPr/>
        </p:nvSpPr>
        <p:spPr>
          <a:xfrm>
            <a:off x="2571045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DD9022-DEF3-4340-AB47-816F5F887CFB}"/>
              </a:ext>
            </a:extLst>
          </p:cNvPr>
          <p:cNvSpPr/>
          <p:nvPr/>
        </p:nvSpPr>
        <p:spPr>
          <a:xfrm>
            <a:off x="2946401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F14E0D-DE5D-4762-94EB-98D94D95F597}"/>
              </a:ext>
            </a:extLst>
          </p:cNvPr>
          <p:cNvSpPr/>
          <p:nvPr/>
        </p:nvSpPr>
        <p:spPr>
          <a:xfrm>
            <a:off x="685800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2616AB1-33C3-475C-87C6-1AD628EBE597}"/>
              </a:ext>
            </a:extLst>
          </p:cNvPr>
          <p:cNvSpPr/>
          <p:nvPr/>
        </p:nvSpPr>
        <p:spPr>
          <a:xfrm>
            <a:off x="1066800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DE0954-1150-4A5C-9107-9D63C5A5632B}"/>
              </a:ext>
            </a:extLst>
          </p:cNvPr>
          <p:cNvSpPr/>
          <p:nvPr/>
        </p:nvSpPr>
        <p:spPr>
          <a:xfrm>
            <a:off x="1442156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0B4943-C297-498A-A700-61A4D56F0896}"/>
              </a:ext>
            </a:extLst>
          </p:cNvPr>
          <p:cNvSpPr/>
          <p:nvPr/>
        </p:nvSpPr>
        <p:spPr>
          <a:xfrm>
            <a:off x="1823156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2C672E-BB09-4BAE-80D1-EFC2D54FC28A}"/>
              </a:ext>
            </a:extLst>
          </p:cNvPr>
          <p:cNvSpPr/>
          <p:nvPr/>
        </p:nvSpPr>
        <p:spPr>
          <a:xfrm>
            <a:off x="2190045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8ACC90-D172-4F5C-A52D-1AB7A87C819B}"/>
              </a:ext>
            </a:extLst>
          </p:cNvPr>
          <p:cNvSpPr/>
          <p:nvPr/>
        </p:nvSpPr>
        <p:spPr>
          <a:xfrm>
            <a:off x="2571045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4EA020-5589-4166-9AB2-252D92343B8D}"/>
              </a:ext>
            </a:extLst>
          </p:cNvPr>
          <p:cNvSpPr/>
          <p:nvPr/>
        </p:nvSpPr>
        <p:spPr>
          <a:xfrm>
            <a:off x="2946401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7948B5-1F37-42AF-9CCC-3144F122A458}"/>
              </a:ext>
            </a:extLst>
          </p:cNvPr>
          <p:cNvSpPr/>
          <p:nvPr/>
        </p:nvSpPr>
        <p:spPr>
          <a:xfrm>
            <a:off x="685800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148C54-C8CF-45F1-A985-878726B449D8}"/>
              </a:ext>
            </a:extLst>
          </p:cNvPr>
          <p:cNvSpPr/>
          <p:nvPr/>
        </p:nvSpPr>
        <p:spPr>
          <a:xfrm>
            <a:off x="1066800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57C41EF-A3D6-41C4-A94F-6A5F011A2B3D}"/>
              </a:ext>
            </a:extLst>
          </p:cNvPr>
          <p:cNvSpPr/>
          <p:nvPr/>
        </p:nvSpPr>
        <p:spPr>
          <a:xfrm>
            <a:off x="1442156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A26BA85-224A-44A7-8653-E45D39879C65}"/>
              </a:ext>
            </a:extLst>
          </p:cNvPr>
          <p:cNvSpPr/>
          <p:nvPr/>
        </p:nvSpPr>
        <p:spPr>
          <a:xfrm>
            <a:off x="1823156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6261B95-3995-46AA-9FC4-4DD9232A2A1A}"/>
              </a:ext>
            </a:extLst>
          </p:cNvPr>
          <p:cNvSpPr/>
          <p:nvPr/>
        </p:nvSpPr>
        <p:spPr>
          <a:xfrm>
            <a:off x="2190045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A19B14D-C142-414E-8092-F697278C2587}"/>
              </a:ext>
            </a:extLst>
          </p:cNvPr>
          <p:cNvSpPr/>
          <p:nvPr/>
        </p:nvSpPr>
        <p:spPr>
          <a:xfrm>
            <a:off x="2571045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5B2254C-3811-4ACA-B6AE-30CE4053AA03}"/>
              </a:ext>
            </a:extLst>
          </p:cNvPr>
          <p:cNvSpPr/>
          <p:nvPr/>
        </p:nvSpPr>
        <p:spPr>
          <a:xfrm>
            <a:off x="2946401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A49D49B-655F-40A8-A50F-F12036BF5F5F}"/>
              </a:ext>
            </a:extLst>
          </p:cNvPr>
          <p:cNvSpPr/>
          <p:nvPr/>
        </p:nvSpPr>
        <p:spPr>
          <a:xfrm>
            <a:off x="685800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3EE952B-2E50-4A3B-9B7F-8DE2FC374393}"/>
              </a:ext>
            </a:extLst>
          </p:cNvPr>
          <p:cNvSpPr/>
          <p:nvPr/>
        </p:nvSpPr>
        <p:spPr>
          <a:xfrm>
            <a:off x="1066800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5E7740B-85CC-4094-A687-752C566DFB73}"/>
              </a:ext>
            </a:extLst>
          </p:cNvPr>
          <p:cNvSpPr/>
          <p:nvPr/>
        </p:nvSpPr>
        <p:spPr>
          <a:xfrm>
            <a:off x="1442156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9F986A-CCA3-4818-8925-C71024D434B6}"/>
              </a:ext>
            </a:extLst>
          </p:cNvPr>
          <p:cNvSpPr/>
          <p:nvPr/>
        </p:nvSpPr>
        <p:spPr>
          <a:xfrm>
            <a:off x="1823156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D0A70C1-C5BD-4E96-A4A1-9347C7A47D06}"/>
              </a:ext>
            </a:extLst>
          </p:cNvPr>
          <p:cNvSpPr/>
          <p:nvPr/>
        </p:nvSpPr>
        <p:spPr>
          <a:xfrm>
            <a:off x="2190045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365307C-0D5F-435A-8AF3-C8B33F69D0AA}"/>
              </a:ext>
            </a:extLst>
          </p:cNvPr>
          <p:cNvSpPr/>
          <p:nvPr/>
        </p:nvSpPr>
        <p:spPr>
          <a:xfrm>
            <a:off x="2571045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6B255FC-A2F5-4F34-8C36-6174CB30B3B2}"/>
              </a:ext>
            </a:extLst>
          </p:cNvPr>
          <p:cNvSpPr/>
          <p:nvPr/>
        </p:nvSpPr>
        <p:spPr>
          <a:xfrm>
            <a:off x="2946401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562F489-C136-4746-B7B1-47EC4147EDE3}"/>
              </a:ext>
            </a:extLst>
          </p:cNvPr>
          <p:cNvSpPr/>
          <p:nvPr/>
        </p:nvSpPr>
        <p:spPr>
          <a:xfrm>
            <a:off x="3276600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69526D4-6D6C-4BF2-A1EE-53257094E94F}"/>
              </a:ext>
            </a:extLst>
          </p:cNvPr>
          <p:cNvSpPr/>
          <p:nvPr/>
        </p:nvSpPr>
        <p:spPr>
          <a:xfrm>
            <a:off x="3276600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B23107C-75B5-43B2-9833-FC1305401314}"/>
              </a:ext>
            </a:extLst>
          </p:cNvPr>
          <p:cNvSpPr/>
          <p:nvPr/>
        </p:nvSpPr>
        <p:spPr>
          <a:xfrm>
            <a:off x="3276600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FB1088A-2C92-4F07-962F-56AF3BA4369D}"/>
              </a:ext>
            </a:extLst>
          </p:cNvPr>
          <p:cNvSpPr/>
          <p:nvPr/>
        </p:nvSpPr>
        <p:spPr>
          <a:xfrm>
            <a:off x="3276600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B8FB322-A6F6-435D-AF3F-C29E2B8DD395}"/>
              </a:ext>
            </a:extLst>
          </p:cNvPr>
          <p:cNvSpPr/>
          <p:nvPr/>
        </p:nvSpPr>
        <p:spPr>
          <a:xfrm>
            <a:off x="3276600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34F0B30-5F0E-4E8D-9909-7F5651838234}"/>
              </a:ext>
            </a:extLst>
          </p:cNvPr>
          <p:cNvSpPr/>
          <p:nvPr/>
        </p:nvSpPr>
        <p:spPr>
          <a:xfrm>
            <a:off x="3276600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84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6420BB-2768-4F86-B09C-47044B6A2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81" y="1143286"/>
            <a:ext cx="7695238" cy="457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2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6 x 6 = 36</a:t>
            </a:r>
          </a:p>
          <a:p>
            <a:r>
              <a:rPr lang="en-US" sz="5400" dirty="0"/>
              <a:t>6 x 8 = 48</a:t>
            </a:r>
          </a:p>
          <a:p>
            <a:r>
              <a:rPr lang="en-US" sz="5400" dirty="0"/>
              <a:t>6 x 7 = 42</a:t>
            </a:r>
          </a:p>
          <a:p>
            <a:r>
              <a:rPr lang="en-US" sz="5400" dirty="0"/>
              <a:t>6 x 6 = 36</a:t>
            </a:r>
          </a:p>
          <a:p>
            <a:r>
              <a:rPr lang="en-US" sz="5400" dirty="0"/>
              <a:t>6 x 8 = 48</a:t>
            </a:r>
          </a:p>
          <a:p>
            <a:r>
              <a:rPr lang="en-US" sz="5400" dirty="0"/>
              <a:t>6 x 7 = 42</a:t>
            </a:r>
          </a:p>
          <a:p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486785" y="838200"/>
            <a:ext cx="4191000" cy="5776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4.72222E-6 0.00023 C 0.00208 -0.01459 0.0026 -0.01528 0.00329 -0.02963 C 0.00381 -0.03797 0.00399 -0.04607 0.00451 -0.0544 C 0.00468 -0.05695 0.00538 -0.05949 0.00572 -0.06227 C 0.00781 -0.08102 0.00572 -0.06829 0.00798 -0.08079 C 0.01093 -0.11482 0.01111 -0.1051 0.0092 -0.14445 C 0.00885 -0.15116 0.00798 -0.15139 0.00677 -0.15695 C 0.00572 -0.1625 0.00416 -0.17084 0.00329 -0.17709 C 0.00329 -0.17755 0.00329 -0.17801 0.00329 -0.17848 L 0.00329 -0.17824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495800" y="1828801"/>
            <a:ext cx="38100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6 x 6 = 36</a:t>
            </a:r>
          </a:p>
          <a:p>
            <a:r>
              <a:rPr lang="en-US" sz="5400" dirty="0"/>
              <a:t>6 x 7= 42</a:t>
            </a:r>
          </a:p>
          <a:p>
            <a:r>
              <a:rPr lang="en-US" sz="5400" dirty="0"/>
              <a:t>6 x 8 = 48</a:t>
            </a:r>
          </a:p>
          <a:p>
            <a:r>
              <a:rPr lang="en-US" sz="5400" dirty="0"/>
              <a:t>6 x 9 = 54</a:t>
            </a:r>
          </a:p>
          <a:p>
            <a:r>
              <a:rPr lang="en-US" sz="5400" dirty="0"/>
              <a:t>6 x 10 = 60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6 x 0 = 0</a:t>
            </a:r>
          </a:p>
          <a:p>
            <a:r>
              <a:rPr lang="en-US" sz="5400" dirty="0"/>
              <a:t>6 x 1= 6</a:t>
            </a:r>
          </a:p>
          <a:p>
            <a:r>
              <a:rPr lang="en-US" sz="5400" dirty="0"/>
              <a:t>6 x 2 = 6</a:t>
            </a:r>
          </a:p>
          <a:p>
            <a:r>
              <a:rPr lang="en-US" sz="5400" dirty="0"/>
              <a:t>6 x 3 = 9</a:t>
            </a:r>
          </a:p>
          <a:p>
            <a:r>
              <a:rPr lang="en-US" sz="5400" dirty="0"/>
              <a:t>6 x 4 = 12</a:t>
            </a:r>
          </a:p>
          <a:p>
            <a:r>
              <a:rPr lang="en-US" sz="5400" dirty="0"/>
              <a:t>6 x 5 = 15</a:t>
            </a:r>
          </a:p>
        </p:txBody>
      </p:sp>
    </p:spTree>
    <p:extLst>
      <p:ext uri="{BB962C8B-B14F-4D97-AF65-F5344CB8AC3E}">
        <p14:creationId xmlns:p14="http://schemas.microsoft.com/office/powerpoint/2010/main" val="1170193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9/21/2019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04" y="142895"/>
            <a:ext cx="6536737" cy="660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7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99" y="1371600"/>
            <a:ext cx="3859360" cy="38977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CF905-A398-4D93-85A5-03ACF31C36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71600"/>
            <a:ext cx="3859360" cy="389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7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061195" y="3872804"/>
            <a:ext cx="2371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2= 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24729" y="45653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88239" y="5018034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28800" y="685800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899750" y="714153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67082" y="719008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62736" y="1740815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99750" y="1740815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967082" y="1740815"/>
            <a:ext cx="914400" cy="914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2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91DCBA-8A8E-4EA4-99D2-76BE6F4CAA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69" y="990600"/>
            <a:ext cx="4988482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8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6420BB-2768-4F86-B09C-47044B6A2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81" y="1143286"/>
            <a:ext cx="7695238" cy="457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14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7D93A3D-7A53-4B28-899D-ABFAB22C808C}"/>
              </a:ext>
            </a:extLst>
          </p:cNvPr>
          <p:cNvSpPr/>
          <p:nvPr/>
        </p:nvSpPr>
        <p:spPr>
          <a:xfrm>
            <a:off x="2944012" y="-76200"/>
            <a:ext cx="2722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6= 36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375FB8BA-4B13-4FD8-99D7-76FAD4E98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219200"/>
            <a:ext cx="4886182" cy="48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57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7D93A3D-7A53-4B28-899D-ABFAB22C808C}"/>
              </a:ext>
            </a:extLst>
          </p:cNvPr>
          <p:cNvSpPr/>
          <p:nvPr/>
        </p:nvSpPr>
        <p:spPr>
          <a:xfrm>
            <a:off x="2593260" y="545819"/>
            <a:ext cx="2722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6= 36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8BB9DF1-3B8F-406D-8FC2-EB6E4BF3EE5A}"/>
              </a:ext>
            </a:extLst>
          </p:cNvPr>
          <p:cNvSpPr/>
          <p:nvPr/>
        </p:nvSpPr>
        <p:spPr>
          <a:xfrm>
            <a:off x="2593260" y="561060"/>
            <a:ext cx="1863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6=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1BC4A0-CFD0-4BD0-BBF2-6D85FDE7F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905000"/>
            <a:ext cx="4710404" cy="47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2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7D93A3D-7A53-4B28-899D-ABFAB22C808C}"/>
              </a:ext>
            </a:extLst>
          </p:cNvPr>
          <p:cNvSpPr/>
          <p:nvPr/>
        </p:nvSpPr>
        <p:spPr>
          <a:xfrm>
            <a:off x="2865465" y="-76200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 x 7 = 42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C32C48-7527-43C0-80EB-F5190A393285}"/>
              </a:ext>
            </a:extLst>
          </p:cNvPr>
          <p:cNvSpPr/>
          <p:nvPr/>
        </p:nvSpPr>
        <p:spPr>
          <a:xfrm>
            <a:off x="685800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BE508-EE16-46DF-A78E-37E9217F814A}"/>
              </a:ext>
            </a:extLst>
          </p:cNvPr>
          <p:cNvSpPr/>
          <p:nvPr/>
        </p:nvSpPr>
        <p:spPr>
          <a:xfrm>
            <a:off x="1066800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6E5112-7B93-479C-96C0-FFBC1C8E0EA8}"/>
              </a:ext>
            </a:extLst>
          </p:cNvPr>
          <p:cNvSpPr/>
          <p:nvPr/>
        </p:nvSpPr>
        <p:spPr>
          <a:xfrm>
            <a:off x="1442156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762FF-D1FF-4435-8BEB-71302DF352DC}"/>
              </a:ext>
            </a:extLst>
          </p:cNvPr>
          <p:cNvSpPr/>
          <p:nvPr/>
        </p:nvSpPr>
        <p:spPr>
          <a:xfrm>
            <a:off x="1823156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92A681-B2B9-4B05-80F1-F57480080FE6}"/>
              </a:ext>
            </a:extLst>
          </p:cNvPr>
          <p:cNvSpPr/>
          <p:nvPr/>
        </p:nvSpPr>
        <p:spPr>
          <a:xfrm>
            <a:off x="2190045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C7A7E9-5792-4CEA-98C7-C0C8306DBAF9}"/>
              </a:ext>
            </a:extLst>
          </p:cNvPr>
          <p:cNvSpPr/>
          <p:nvPr/>
        </p:nvSpPr>
        <p:spPr>
          <a:xfrm>
            <a:off x="2571045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D6122A-F239-4E8E-B001-444F57972DCF}"/>
              </a:ext>
            </a:extLst>
          </p:cNvPr>
          <p:cNvSpPr/>
          <p:nvPr/>
        </p:nvSpPr>
        <p:spPr>
          <a:xfrm>
            <a:off x="2946401" y="121920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8119A8-EABB-4867-ADA2-55825749B4D3}"/>
              </a:ext>
            </a:extLst>
          </p:cNvPr>
          <p:cNvSpPr/>
          <p:nvPr/>
        </p:nvSpPr>
        <p:spPr>
          <a:xfrm>
            <a:off x="685800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5C04F8-3485-459E-BB6D-B724CEE65175}"/>
              </a:ext>
            </a:extLst>
          </p:cNvPr>
          <p:cNvSpPr/>
          <p:nvPr/>
        </p:nvSpPr>
        <p:spPr>
          <a:xfrm>
            <a:off x="1066800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3B4664-8B5D-45BE-BF6D-BF32AFF57353}"/>
              </a:ext>
            </a:extLst>
          </p:cNvPr>
          <p:cNvSpPr/>
          <p:nvPr/>
        </p:nvSpPr>
        <p:spPr>
          <a:xfrm>
            <a:off x="1442156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B5F9C6-DA86-4F8E-BF0D-3E5CD5B7CDE9}"/>
              </a:ext>
            </a:extLst>
          </p:cNvPr>
          <p:cNvSpPr/>
          <p:nvPr/>
        </p:nvSpPr>
        <p:spPr>
          <a:xfrm>
            <a:off x="1823156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A7435A-114E-4C8C-B6C3-A282570104C5}"/>
              </a:ext>
            </a:extLst>
          </p:cNvPr>
          <p:cNvSpPr/>
          <p:nvPr/>
        </p:nvSpPr>
        <p:spPr>
          <a:xfrm>
            <a:off x="2190045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206058-D45C-4912-9C1C-7D8561492E2B}"/>
              </a:ext>
            </a:extLst>
          </p:cNvPr>
          <p:cNvSpPr/>
          <p:nvPr/>
        </p:nvSpPr>
        <p:spPr>
          <a:xfrm>
            <a:off x="2571045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70CBDC-EAC1-4FB0-8D3E-9E638724CC45}"/>
              </a:ext>
            </a:extLst>
          </p:cNvPr>
          <p:cNvSpPr/>
          <p:nvPr/>
        </p:nvSpPr>
        <p:spPr>
          <a:xfrm>
            <a:off x="2946401" y="159127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EC9B47-1986-482E-A2D2-DA050F0758DD}"/>
              </a:ext>
            </a:extLst>
          </p:cNvPr>
          <p:cNvSpPr/>
          <p:nvPr/>
        </p:nvSpPr>
        <p:spPr>
          <a:xfrm>
            <a:off x="685800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AFCD91-1140-41AF-B290-12303FC7E86C}"/>
              </a:ext>
            </a:extLst>
          </p:cNvPr>
          <p:cNvSpPr/>
          <p:nvPr/>
        </p:nvSpPr>
        <p:spPr>
          <a:xfrm>
            <a:off x="1066800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D61F3D-ABC5-4B6B-A418-22C3BF20951B}"/>
              </a:ext>
            </a:extLst>
          </p:cNvPr>
          <p:cNvSpPr/>
          <p:nvPr/>
        </p:nvSpPr>
        <p:spPr>
          <a:xfrm>
            <a:off x="1442156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FF0E22-1C73-4B35-8231-CF2EC10E263A}"/>
              </a:ext>
            </a:extLst>
          </p:cNvPr>
          <p:cNvSpPr/>
          <p:nvPr/>
        </p:nvSpPr>
        <p:spPr>
          <a:xfrm>
            <a:off x="1823156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6751403-1FA5-42BA-8BD2-C946FB1ACE97}"/>
              </a:ext>
            </a:extLst>
          </p:cNvPr>
          <p:cNvSpPr/>
          <p:nvPr/>
        </p:nvSpPr>
        <p:spPr>
          <a:xfrm>
            <a:off x="2190045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F903ACA-EBD9-4391-8752-08E9BC34896F}"/>
              </a:ext>
            </a:extLst>
          </p:cNvPr>
          <p:cNvSpPr/>
          <p:nvPr/>
        </p:nvSpPr>
        <p:spPr>
          <a:xfrm>
            <a:off x="2571045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DD9022-DEF3-4340-AB47-816F5F887CFB}"/>
              </a:ext>
            </a:extLst>
          </p:cNvPr>
          <p:cNvSpPr/>
          <p:nvPr/>
        </p:nvSpPr>
        <p:spPr>
          <a:xfrm>
            <a:off x="2946401" y="196334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F14E0D-DE5D-4762-94EB-98D94D95F597}"/>
              </a:ext>
            </a:extLst>
          </p:cNvPr>
          <p:cNvSpPr/>
          <p:nvPr/>
        </p:nvSpPr>
        <p:spPr>
          <a:xfrm>
            <a:off x="685800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2616AB1-33C3-475C-87C6-1AD628EBE597}"/>
              </a:ext>
            </a:extLst>
          </p:cNvPr>
          <p:cNvSpPr/>
          <p:nvPr/>
        </p:nvSpPr>
        <p:spPr>
          <a:xfrm>
            <a:off x="1066800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DE0954-1150-4A5C-9107-9D63C5A5632B}"/>
              </a:ext>
            </a:extLst>
          </p:cNvPr>
          <p:cNvSpPr/>
          <p:nvPr/>
        </p:nvSpPr>
        <p:spPr>
          <a:xfrm>
            <a:off x="1442156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0B4943-C297-498A-A700-61A4D56F0896}"/>
              </a:ext>
            </a:extLst>
          </p:cNvPr>
          <p:cNvSpPr/>
          <p:nvPr/>
        </p:nvSpPr>
        <p:spPr>
          <a:xfrm>
            <a:off x="1823156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2C672E-BB09-4BAE-80D1-EFC2D54FC28A}"/>
              </a:ext>
            </a:extLst>
          </p:cNvPr>
          <p:cNvSpPr/>
          <p:nvPr/>
        </p:nvSpPr>
        <p:spPr>
          <a:xfrm>
            <a:off x="2190045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8ACC90-D172-4F5C-A52D-1AB7A87C819B}"/>
              </a:ext>
            </a:extLst>
          </p:cNvPr>
          <p:cNvSpPr/>
          <p:nvPr/>
        </p:nvSpPr>
        <p:spPr>
          <a:xfrm>
            <a:off x="2571045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4EA020-5589-4166-9AB2-252D92343B8D}"/>
              </a:ext>
            </a:extLst>
          </p:cNvPr>
          <p:cNvSpPr/>
          <p:nvPr/>
        </p:nvSpPr>
        <p:spPr>
          <a:xfrm>
            <a:off x="2946401" y="2335410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7948B5-1F37-42AF-9CCC-3144F122A458}"/>
              </a:ext>
            </a:extLst>
          </p:cNvPr>
          <p:cNvSpPr/>
          <p:nvPr/>
        </p:nvSpPr>
        <p:spPr>
          <a:xfrm>
            <a:off x="685800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148C54-C8CF-45F1-A985-878726B449D8}"/>
              </a:ext>
            </a:extLst>
          </p:cNvPr>
          <p:cNvSpPr/>
          <p:nvPr/>
        </p:nvSpPr>
        <p:spPr>
          <a:xfrm>
            <a:off x="1066800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57C41EF-A3D6-41C4-A94F-6A5F011A2B3D}"/>
              </a:ext>
            </a:extLst>
          </p:cNvPr>
          <p:cNvSpPr/>
          <p:nvPr/>
        </p:nvSpPr>
        <p:spPr>
          <a:xfrm>
            <a:off x="1442156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A26BA85-224A-44A7-8653-E45D39879C65}"/>
              </a:ext>
            </a:extLst>
          </p:cNvPr>
          <p:cNvSpPr/>
          <p:nvPr/>
        </p:nvSpPr>
        <p:spPr>
          <a:xfrm>
            <a:off x="1823156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6261B95-3995-46AA-9FC4-4DD9232A2A1A}"/>
              </a:ext>
            </a:extLst>
          </p:cNvPr>
          <p:cNvSpPr/>
          <p:nvPr/>
        </p:nvSpPr>
        <p:spPr>
          <a:xfrm>
            <a:off x="2190045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A19B14D-C142-414E-8092-F697278C2587}"/>
              </a:ext>
            </a:extLst>
          </p:cNvPr>
          <p:cNvSpPr/>
          <p:nvPr/>
        </p:nvSpPr>
        <p:spPr>
          <a:xfrm>
            <a:off x="2571045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5B2254C-3811-4ACA-B6AE-30CE4053AA03}"/>
              </a:ext>
            </a:extLst>
          </p:cNvPr>
          <p:cNvSpPr/>
          <p:nvPr/>
        </p:nvSpPr>
        <p:spPr>
          <a:xfrm>
            <a:off x="2946401" y="277327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A49D49B-655F-40A8-A50F-F12036BF5F5F}"/>
              </a:ext>
            </a:extLst>
          </p:cNvPr>
          <p:cNvSpPr/>
          <p:nvPr/>
        </p:nvSpPr>
        <p:spPr>
          <a:xfrm>
            <a:off x="685800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3EE952B-2E50-4A3B-9B7F-8DE2FC374393}"/>
              </a:ext>
            </a:extLst>
          </p:cNvPr>
          <p:cNvSpPr/>
          <p:nvPr/>
        </p:nvSpPr>
        <p:spPr>
          <a:xfrm>
            <a:off x="1066800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5E7740B-85CC-4094-A687-752C566DFB73}"/>
              </a:ext>
            </a:extLst>
          </p:cNvPr>
          <p:cNvSpPr/>
          <p:nvPr/>
        </p:nvSpPr>
        <p:spPr>
          <a:xfrm>
            <a:off x="1442156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9F986A-CCA3-4818-8925-C71024D434B6}"/>
              </a:ext>
            </a:extLst>
          </p:cNvPr>
          <p:cNvSpPr/>
          <p:nvPr/>
        </p:nvSpPr>
        <p:spPr>
          <a:xfrm>
            <a:off x="1823156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D0A70C1-C5BD-4E96-A4A1-9347C7A47D06}"/>
              </a:ext>
            </a:extLst>
          </p:cNvPr>
          <p:cNvSpPr/>
          <p:nvPr/>
        </p:nvSpPr>
        <p:spPr>
          <a:xfrm>
            <a:off x="2190045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365307C-0D5F-435A-8AF3-C8B33F69D0AA}"/>
              </a:ext>
            </a:extLst>
          </p:cNvPr>
          <p:cNvSpPr/>
          <p:nvPr/>
        </p:nvSpPr>
        <p:spPr>
          <a:xfrm>
            <a:off x="2571045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6B255FC-A2F5-4F34-8C36-6174CB30B3B2}"/>
              </a:ext>
            </a:extLst>
          </p:cNvPr>
          <p:cNvSpPr/>
          <p:nvPr/>
        </p:nvSpPr>
        <p:spPr>
          <a:xfrm>
            <a:off x="2946401" y="314534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CC88266-3CB9-4E15-A215-384E3F990F43}"/>
              </a:ext>
            </a:extLst>
          </p:cNvPr>
          <p:cNvSpPr/>
          <p:nvPr/>
        </p:nvSpPr>
        <p:spPr>
          <a:xfrm>
            <a:off x="685800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FDF2BC3-E1A0-4E83-878C-A663DFC2E7E5}"/>
              </a:ext>
            </a:extLst>
          </p:cNvPr>
          <p:cNvSpPr/>
          <p:nvPr/>
        </p:nvSpPr>
        <p:spPr>
          <a:xfrm>
            <a:off x="1066800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DCF477A-DD41-4322-8E5D-29E29D6336C8}"/>
              </a:ext>
            </a:extLst>
          </p:cNvPr>
          <p:cNvSpPr/>
          <p:nvPr/>
        </p:nvSpPr>
        <p:spPr>
          <a:xfrm>
            <a:off x="1442156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B37736E-A5B5-472D-B0D5-052CBC4020E4}"/>
              </a:ext>
            </a:extLst>
          </p:cNvPr>
          <p:cNvSpPr/>
          <p:nvPr/>
        </p:nvSpPr>
        <p:spPr>
          <a:xfrm>
            <a:off x="1823156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B3BC50-C97C-47E2-A01E-F4ECB089B746}"/>
              </a:ext>
            </a:extLst>
          </p:cNvPr>
          <p:cNvSpPr/>
          <p:nvPr/>
        </p:nvSpPr>
        <p:spPr>
          <a:xfrm>
            <a:off x="2190045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AD4542C-756D-4AB9-804D-3F83525913C0}"/>
              </a:ext>
            </a:extLst>
          </p:cNvPr>
          <p:cNvSpPr/>
          <p:nvPr/>
        </p:nvSpPr>
        <p:spPr>
          <a:xfrm>
            <a:off x="2571045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4D0D284-E388-4AE1-8362-71156C5D8F9A}"/>
              </a:ext>
            </a:extLst>
          </p:cNvPr>
          <p:cNvSpPr/>
          <p:nvPr/>
        </p:nvSpPr>
        <p:spPr>
          <a:xfrm>
            <a:off x="2946401" y="3517417"/>
            <a:ext cx="228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58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33155</TotalTime>
  <Words>610</Words>
  <Application>Microsoft Office PowerPoint</Application>
  <PresentationFormat>On-screen Show (4:3)</PresentationFormat>
  <Paragraphs>81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Me</cp:lastModifiedBy>
  <cp:revision>1506</cp:revision>
  <dcterms:created xsi:type="dcterms:W3CDTF">2010-03-22T14:38:20Z</dcterms:created>
  <dcterms:modified xsi:type="dcterms:W3CDTF">2019-09-21T18:45:29Z</dcterms:modified>
</cp:coreProperties>
</file>