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332" r:id="rId2"/>
    <p:sldId id="323" r:id="rId3"/>
    <p:sldId id="324" r:id="rId4"/>
    <p:sldId id="337" r:id="rId5"/>
    <p:sldId id="338" r:id="rId6"/>
    <p:sldId id="340" r:id="rId7"/>
    <p:sldId id="33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18" autoAdjust="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/>
              <a:t>The next set of facts … </a:t>
            </a:r>
            <a:r>
              <a:rPr lang="en-US" baseline="0" dirty="0" smtClean="0"/>
              <a:t> are the </a:t>
            </a:r>
            <a:r>
              <a:rPr lang="en-US" baseline="0" dirty="0"/>
              <a:t>biggest </a:t>
            </a:r>
            <a:r>
              <a:rPr lang="en-US" baseline="0" dirty="0" smtClean="0"/>
              <a:t>ones on our chart. </a:t>
            </a:r>
            <a:r>
              <a:rPr lang="en-US" baseline="0" dirty="0"/>
              <a:t>The tens times tables.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0 x 10 is 0.... 1 x 10 is 10.... 2 x 10 is 20.... 10 x 10 is 100....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 you notice about them? 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 facts are “counting by tens”:   10, 20, 30, 40, 50,  etc. </a:t>
            </a:r>
          </a:p>
          <a:p>
            <a:endParaRPr lang="en-US" baseline="0" dirty="0" smtClean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show the tens</a:t>
            </a:r>
            <a:r>
              <a:rPr lang="en-US" baseline="0" dirty="0" smtClean="0"/>
              <a:t> times tables as </a:t>
            </a:r>
            <a:r>
              <a:rPr lang="en-US" dirty="0" smtClean="0"/>
              <a:t>groups of objects... But ... Ten is such</a:t>
            </a:r>
            <a:r>
              <a:rPr lang="en-US" baseline="0" dirty="0" smtClean="0"/>
              <a:t> a big group that it’s hard to see how much there is.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“three groups of ten”  -- I can tell they’re the same amount, but</a:t>
            </a:r>
            <a:r>
              <a:rPr lang="en-US" baseline="0" dirty="0" smtClean="0"/>
              <a:t> that’s overwhelming!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But... What if we organized them differently?   What about this?  </a:t>
            </a:r>
          </a:p>
          <a:p>
            <a:r>
              <a:rPr lang="en-US" dirty="0" smtClean="0"/>
              <a:t>Lots of learning math is about figuring</a:t>
            </a:r>
            <a:r>
              <a:rPr lang="en-US" baseline="0" dirty="0" smtClean="0"/>
              <a:t> out how to arrange things so they make sense in *your* mind.   </a:t>
            </a:r>
          </a:p>
          <a:p>
            <a:r>
              <a:rPr lang="en-US" baseline="0" dirty="0" smtClean="0"/>
              <a:t>It’s also important to learn different ways that different ideas are shown.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But... What if we organized them differently?   What about this?  </a:t>
            </a:r>
          </a:p>
          <a:p>
            <a:r>
              <a:rPr lang="en-US" dirty="0" smtClean="0"/>
              <a:t>Lots of learning math is about figuring</a:t>
            </a:r>
            <a:r>
              <a:rPr lang="en-US" baseline="0" dirty="0" smtClean="0"/>
              <a:t> out how to arrange things so they make sense in *your* mind.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we remember “counting by tens,” then ... We can see these and say “10 x 3 ... 10, 20, 30.... 10 x 3 is 30.”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31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But... What if we organized them differently?   What about this?  </a:t>
            </a:r>
          </a:p>
          <a:p>
            <a:r>
              <a:rPr lang="en-US" dirty="0" smtClean="0"/>
              <a:t>Lots of learning math is about figuring</a:t>
            </a:r>
            <a:r>
              <a:rPr lang="en-US" baseline="0" dirty="0" smtClean="0"/>
              <a:t> out how to arrange things so they make sense in *your* mind.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we remember “counting by tens,” then ... We can see these and say “10 x 3 ... 10, 20, 30.... 10 x 3 is 30.”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92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But... What if we organized them differently?   What about this?  </a:t>
            </a:r>
          </a:p>
          <a:p>
            <a:r>
              <a:rPr lang="en-US" dirty="0" smtClean="0"/>
              <a:t>Lots of learning math is about figuring</a:t>
            </a:r>
            <a:r>
              <a:rPr lang="en-US" baseline="0" dirty="0" smtClean="0"/>
              <a:t> out how to arrange things so they make sense in *your* mind.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we remember “counting by tens,” then ... We can see these and say “10 x 3 ... 10, 20, 30.... 10 x 3 is 30.”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20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 smtClean="0"/>
              <a:t>About noticing things ... And zeroes... That’s its own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75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www.achieve.org</a:t>
            </a:r>
            <a:r>
              <a:rPr lang="en-US" dirty="0"/>
              <a:t>/</a:t>
            </a:r>
            <a:r>
              <a:rPr lang="en-US" dirty="0" err="1"/>
              <a:t>EQuIP</a:t>
            </a:r>
            <a:r>
              <a:rPr lang="en-US" dirty="0"/>
              <a:t>   </a:t>
            </a:r>
          </a:p>
          <a:p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/tag/</a:t>
            </a:r>
            <a:r>
              <a:rPr lang="en-US" dirty="0" err="1"/>
              <a:t>k12</a:t>
            </a:r>
            <a:r>
              <a:rPr lang="en-US" dirty="0"/>
              <a:t>-</a:t>
            </a:r>
            <a:r>
              <a:rPr lang="en-US" dirty="0" err="1"/>
              <a:t>oer</a:t>
            </a:r>
            <a:r>
              <a:rPr lang="en-US" dirty="0"/>
              <a:t>-collaborative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4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6" name="Picture 5" descr="10 x 0 = 10&#10;10 x 1 = 10&#10;10 x 2 = 20 &#10;10 x 3 = 30&#10;10 x 4 = 40&#10;10 x 5 = 50&#10;10 x 6 = 60&#10;10 x 7 = 70&#10;10 x 8 = 80&#10;10 x 9 = 90&#10;10 x 10 = 100" title="Times Tables Chart with Just Tens show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08432"/>
            <a:ext cx="5328433" cy="53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 title="scattered group of 10 green blocks "/>
          <p:cNvGrpSpPr/>
          <p:nvPr/>
        </p:nvGrpSpPr>
        <p:grpSpPr>
          <a:xfrm>
            <a:off x="1221284" y="1717150"/>
            <a:ext cx="1873560" cy="972107"/>
            <a:chOff x="1221284" y="1717150"/>
            <a:chExt cx="1873560" cy="97210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5400" y="1905000"/>
              <a:ext cx="185128" cy="187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1910627"/>
              <a:ext cx="185128" cy="18785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7236" y="1947524"/>
              <a:ext cx="185128" cy="18785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928" y="1947524"/>
              <a:ext cx="185128" cy="18785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1284" y="2135374"/>
              <a:ext cx="185128" cy="1878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653" y="2303184"/>
              <a:ext cx="185128" cy="18785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2364" y="2330389"/>
              <a:ext cx="185128" cy="18785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74" y="2464205"/>
              <a:ext cx="185128" cy="18785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9716" y="1717150"/>
              <a:ext cx="185128" cy="18785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0234" y="2501407"/>
              <a:ext cx="185128" cy="187850"/>
            </a:xfrm>
            <a:prstGeom prst="rect">
              <a:avLst/>
            </a:prstGeom>
          </p:spPr>
        </p:pic>
      </p:grpSp>
      <p:grpSp>
        <p:nvGrpSpPr>
          <p:cNvPr id="43" name="Group 42" title="scattered group of 10 green blocks "/>
          <p:cNvGrpSpPr/>
          <p:nvPr/>
        </p:nvGrpSpPr>
        <p:grpSpPr>
          <a:xfrm>
            <a:off x="1855512" y="4343400"/>
            <a:ext cx="1873560" cy="972107"/>
            <a:chOff x="1221284" y="1717150"/>
            <a:chExt cx="1873560" cy="972107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5400" y="1905000"/>
              <a:ext cx="185128" cy="18785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1910627"/>
              <a:ext cx="185128" cy="18785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7236" y="1947524"/>
              <a:ext cx="185128" cy="187850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928" y="1947524"/>
              <a:ext cx="185128" cy="187850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1284" y="2135374"/>
              <a:ext cx="185128" cy="187850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653" y="2303184"/>
              <a:ext cx="185128" cy="187850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2364" y="2330389"/>
              <a:ext cx="185128" cy="187850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74" y="2464205"/>
              <a:ext cx="185128" cy="187850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9716" y="1717150"/>
              <a:ext cx="185128" cy="187850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0234" y="2501407"/>
              <a:ext cx="185128" cy="187850"/>
            </a:xfrm>
            <a:prstGeom prst="rect">
              <a:avLst/>
            </a:prstGeom>
          </p:spPr>
        </p:pic>
      </p:grpSp>
      <p:grpSp>
        <p:nvGrpSpPr>
          <p:cNvPr id="54" name="Group 53" title="scattered group of 10 green blocks "/>
          <p:cNvGrpSpPr/>
          <p:nvPr/>
        </p:nvGrpSpPr>
        <p:grpSpPr>
          <a:xfrm>
            <a:off x="5943600" y="2424314"/>
            <a:ext cx="1873560" cy="972107"/>
            <a:chOff x="1221284" y="1717150"/>
            <a:chExt cx="1873560" cy="972107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5400" y="1905000"/>
              <a:ext cx="185128" cy="187850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1910627"/>
              <a:ext cx="185128" cy="187850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7236" y="1947524"/>
              <a:ext cx="185128" cy="187850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928" y="1947524"/>
              <a:ext cx="185128" cy="187850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1284" y="2135374"/>
              <a:ext cx="185128" cy="187850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653" y="2303184"/>
              <a:ext cx="185128" cy="187850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2364" y="2330389"/>
              <a:ext cx="185128" cy="187850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9274" y="2464205"/>
              <a:ext cx="185128" cy="187850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9716" y="1717150"/>
              <a:ext cx="185128" cy="187850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0234" y="2501407"/>
              <a:ext cx="185128" cy="187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205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979"/>
            <a:ext cx="2429214" cy="1562318"/>
          </a:xfrm>
        </p:spPr>
      </p:pic>
      <p:pic>
        <p:nvPicPr>
          <p:cNvPr id="75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3" y="1693039"/>
            <a:ext cx="2429214" cy="1562318"/>
          </a:xfrm>
          <a:prstGeom prst="rect">
            <a:avLst/>
          </a:prstGeom>
        </p:spPr>
      </p:pic>
      <p:pic>
        <p:nvPicPr>
          <p:cNvPr id="76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3" y="3429000"/>
            <a:ext cx="2429214" cy="1562318"/>
          </a:xfrm>
          <a:prstGeom prst="rect">
            <a:avLst/>
          </a:prstGeom>
        </p:spPr>
      </p:pic>
      <p:pic>
        <p:nvPicPr>
          <p:cNvPr id="39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16" y="5164961"/>
            <a:ext cx="2429214" cy="1562318"/>
          </a:xfrm>
          <a:prstGeom prst="rect">
            <a:avLst/>
          </a:prstGeom>
        </p:spPr>
      </p:pic>
      <p:pic>
        <p:nvPicPr>
          <p:cNvPr id="40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330" y="1642160"/>
            <a:ext cx="2429214" cy="1562318"/>
          </a:xfrm>
          <a:prstGeom prst="rect">
            <a:avLst/>
          </a:prstGeom>
        </p:spPr>
      </p:pic>
      <p:pic>
        <p:nvPicPr>
          <p:cNvPr id="41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12" y="3464293"/>
            <a:ext cx="2429214" cy="1562318"/>
          </a:xfrm>
          <a:prstGeom prst="rect">
            <a:avLst/>
          </a:prstGeom>
        </p:spPr>
      </p:pic>
      <p:pic>
        <p:nvPicPr>
          <p:cNvPr id="42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117" y="117887"/>
            <a:ext cx="2429214" cy="1562318"/>
          </a:xfrm>
          <a:prstGeom prst="rect">
            <a:avLst/>
          </a:prstGeom>
        </p:spPr>
      </p:pic>
      <p:pic>
        <p:nvPicPr>
          <p:cNvPr id="43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401" y="1642537"/>
            <a:ext cx="2429214" cy="1562318"/>
          </a:xfrm>
          <a:prstGeom prst="rect">
            <a:avLst/>
          </a:prstGeom>
        </p:spPr>
      </p:pic>
      <p:pic>
        <p:nvPicPr>
          <p:cNvPr id="44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86" y="3473918"/>
            <a:ext cx="2429214" cy="1562318"/>
          </a:xfrm>
          <a:prstGeom prst="rect">
            <a:avLst/>
          </a:prstGeom>
        </p:spPr>
      </p:pic>
      <p:pic>
        <p:nvPicPr>
          <p:cNvPr id="45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805" y="5164961"/>
            <a:ext cx="2429214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2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979"/>
            <a:ext cx="2429214" cy="1562318"/>
          </a:xfrm>
        </p:spPr>
      </p:pic>
      <p:pic>
        <p:nvPicPr>
          <p:cNvPr id="75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3" y="1693039"/>
            <a:ext cx="2429214" cy="1562318"/>
          </a:xfrm>
          <a:prstGeom prst="rect">
            <a:avLst/>
          </a:prstGeom>
        </p:spPr>
      </p:pic>
      <p:pic>
        <p:nvPicPr>
          <p:cNvPr id="76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3" y="3429000"/>
            <a:ext cx="2429214" cy="1562318"/>
          </a:xfrm>
          <a:prstGeom prst="rect">
            <a:avLst/>
          </a:prstGeom>
        </p:spPr>
      </p:pic>
      <p:pic>
        <p:nvPicPr>
          <p:cNvPr id="39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16" y="5164961"/>
            <a:ext cx="2429214" cy="156231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124200" y="314271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86987" y="30384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4200" y="737275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75124" y="766714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45926" y="2065164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38351" y="2065164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93017" y="3810000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48969" y="3794780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45926" y="5653732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54316" y="5653731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416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82" y="-4813"/>
            <a:ext cx="2429214" cy="1562318"/>
          </a:xfrm>
        </p:spPr>
      </p:pic>
      <p:pic>
        <p:nvPicPr>
          <p:cNvPr id="75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25" y="1623247"/>
            <a:ext cx="2429214" cy="1562318"/>
          </a:xfrm>
          <a:prstGeom prst="rect">
            <a:avLst/>
          </a:prstGeom>
        </p:spPr>
      </p:pic>
      <p:pic>
        <p:nvPicPr>
          <p:cNvPr id="76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25" y="3359208"/>
            <a:ext cx="2429214" cy="1562318"/>
          </a:xfrm>
          <a:prstGeom prst="rect">
            <a:avLst/>
          </a:prstGeom>
        </p:spPr>
      </p:pic>
      <p:pic>
        <p:nvPicPr>
          <p:cNvPr id="39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98" y="5095169"/>
            <a:ext cx="2429214" cy="1562318"/>
          </a:xfrm>
          <a:prstGeom prst="rect">
            <a:avLst/>
          </a:prstGeom>
        </p:spPr>
      </p:pic>
      <p:pic>
        <p:nvPicPr>
          <p:cNvPr id="40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12" y="1623247"/>
            <a:ext cx="2429214" cy="1562318"/>
          </a:xfrm>
          <a:prstGeom prst="rect">
            <a:avLst/>
          </a:prstGeom>
        </p:spPr>
      </p:pic>
      <p:pic>
        <p:nvPicPr>
          <p:cNvPr id="41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12" y="3464293"/>
            <a:ext cx="2429214" cy="1562318"/>
          </a:xfrm>
          <a:prstGeom prst="rect">
            <a:avLst/>
          </a:prstGeom>
        </p:spPr>
      </p:pic>
      <p:pic>
        <p:nvPicPr>
          <p:cNvPr id="42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117" y="117887"/>
            <a:ext cx="2429214" cy="1562318"/>
          </a:xfrm>
          <a:prstGeom prst="rect">
            <a:avLst/>
          </a:prstGeom>
        </p:spPr>
      </p:pic>
      <p:pic>
        <p:nvPicPr>
          <p:cNvPr id="43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401" y="1642537"/>
            <a:ext cx="2429214" cy="1562318"/>
          </a:xfrm>
          <a:prstGeom prst="rect">
            <a:avLst/>
          </a:prstGeom>
        </p:spPr>
      </p:pic>
      <p:pic>
        <p:nvPicPr>
          <p:cNvPr id="44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86" y="3473918"/>
            <a:ext cx="2429214" cy="1562318"/>
          </a:xfrm>
          <a:prstGeom prst="rect">
            <a:avLst/>
          </a:prstGeom>
        </p:spPr>
      </p:pic>
      <p:pic>
        <p:nvPicPr>
          <p:cNvPr id="45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805" y="5164961"/>
            <a:ext cx="2429214" cy="156231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000715" y="890691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56666" y="907525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609" y="4921526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1726" y="4944830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5659" y="603423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612761" y="634425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24142" y="2112018"/>
            <a:ext cx="158909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612761" y="2131308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05042" y="3911025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86800" y="3923818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12476" y="6365099"/>
            <a:ext cx="18662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74977" y="6365099"/>
            <a:ext cx="8205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81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6" name="Picture 5" descr="10 x 0 = 10&#10;10 x 1 = 10&#10;10 x 2 = 20 &#10;10 x 3 = 30&#10;10 x 4 = 40&#10;10 x 5 = 50&#10;10 x 6 = 60&#10;10 x 7 = 70&#10;10 x 8 = 80&#10;10 x 9 = 90&#10;10 x 10 = 100" title="Times Tables Chart with Just Tens show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08432"/>
            <a:ext cx="5328433" cy="53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23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26658</TotalTime>
  <Words>551</Words>
  <Application>Microsoft Office PowerPoint</Application>
  <PresentationFormat>On-screen Show (4:3)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 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Susan Jones</cp:lastModifiedBy>
  <cp:revision>1387</cp:revision>
  <dcterms:created xsi:type="dcterms:W3CDTF">2010-03-22T14:38:20Z</dcterms:created>
  <dcterms:modified xsi:type="dcterms:W3CDTF">2019-09-23T21:08:56Z</dcterms:modified>
</cp:coreProperties>
</file>