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332" r:id="rId2"/>
    <p:sldId id="325" r:id="rId3"/>
    <p:sldId id="335" r:id="rId4"/>
    <p:sldId id="328" r:id="rId5"/>
    <p:sldId id="336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18" autoAdjust="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/>
              <a:t>The next set of facts … </a:t>
            </a:r>
            <a:r>
              <a:rPr lang="en-US" baseline="0" dirty="0" smtClean="0"/>
              <a:t> are the </a:t>
            </a:r>
            <a:r>
              <a:rPr lang="en-US" baseline="0" dirty="0"/>
              <a:t>biggest </a:t>
            </a:r>
            <a:r>
              <a:rPr lang="en-US" baseline="0" dirty="0" smtClean="0"/>
              <a:t>ones on our chart. </a:t>
            </a:r>
            <a:r>
              <a:rPr lang="en-US" baseline="0" dirty="0"/>
              <a:t>The tens times tables.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0 x 10 is 0.... 1 x 10 is 10.... 2 x 10 is 20.... 10 x 10 is 100....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do you notice about them? 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facts are “counting by tens”:   10, 20, 30, 40, 50,  etc. </a:t>
            </a:r>
          </a:p>
          <a:p>
            <a:endParaRPr lang="en-US" baseline="0" dirty="0" smtClean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These are the numbers 0 through 100, arranged in rows of 10.   </a:t>
            </a:r>
            <a:r>
              <a:rPr lang="en-US" dirty="0" smtClean="0"/>
              <a:t> .   </a:t>
            </a:r>
          </a:p>
          <a:p>
            <a:endParaRPr lang="en-US" dirty="0" smtClean="0"/>
          </a:p>
          <a:p>
            <a:r>
              <a:rPr lang="en-US" dirty="0" smtClean="0"/>
              <a:t>Let’s show</a:t>
            </a:r>
            <a:r>
              <a:rPr lang="en-US" baseline="0" dirty="0" smtClean="0"/>
              <a:t> the tens </a:t>
            </a:r>
            <a:r>
              <a:rPr lang="en-US" baseline="0" dirty="0" err="1" smtClean="0"/>
              <a:t>ttimes</a:t>
            </a:r>
            <a:r>
              <a:rPr lang="en-US" baseline="0" dirty="0" smtClean="0"/>
              <a:t> tables on this chart.   We’ll shade every tenth number that will be our “tens times tables” facts.   </a:t>
            </a:r>
            <a:endParaRPr lang="en-US" dirty="0" smtClean="0"/>
          </a:p>
          <a:p>
            <a:r>
              <a:rPr lang="en-US" dirty="0" smtClean="0"/>
              <a:t>Let’s learn about the tens. </a:t>
            </a:r>
          </a:p>
          <a:p>
            <a:endParaRPr lang="en-US" dirty="0" smtClean="0"/>
          </a:p>
          <a:p>
            <a:r>
              <a:rPr lang="en-US" dirty="0" smtClean="0"/>
              <a:t>We start at zero and bump down, ten at a time.   (do</a:t>
            </a:r>
            <a:r>
              <a:rPr lang="en-US" baseline="0" dirty="0" smtClean="0"/>
              <a:t> it)  10 x                10 x  </a:t>
            </a:r>
          </a:p>
          <a:p>
            <a:r>
              <a:rPr lang="en-US" baseline="0" dirty="0" smtClean="0"/>
              <a:t>It’s sometimes called “counting by tens.”  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03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These are the numbers 0 through 100, arranged in rows of 10.   </a:t>
            </a:r>
            <a:r>
              <a:rPr lang="en-US" dirty="0" smtClean="0"/>
              <a:t> .   </a:t>
            </a:r>
          </a:p>
          <a:p>
            <a:endParaRPr lang="en-US" dirty="0" smtClean="0"/>
          </a:p>
          <a:p>
            <a:r>
              <a:rPr lang="en-US" dirty="0" smtClean="0"/>
              <a:t>Let’s show</a:t>
            </a:r>
            <a:r>
              <a:rPr lang="en-US" baseline="0" dirty="0" smtClean="0"/>
              <a:t> the tens </a:t>
            </a:r>
            <a:r>
              <a:rPr lang="en-US" baseline="0" dirty="0" err="1" smtClean="0"/>
              <a:t>ttimes</a:t>
            </a:r>
            <a:r>
              <a:rPr lang="en-US" baseline="0" dirty="0" smtClean="0"/>
              <a:t> tables on this chart.   We’ll shade every tenth number that will be our “tens times tables” facts.   </a:t>
            </a:r>
            <a:endParaRPr lang="en-US" dirty="0" smtClean="0"/>
          </a:p>
          <a:p>
            <a:r>
              <a:rPr lang="en-US" dirty="0" smtClean="0"/>
              <a:t>Let’s learn about the tens. </a:t>
            </a:r>
          </a:p>
          <a:p>
            <a:endParaRPr lang="en-US" dirty="0" smtClean="0"/>
          </a:p>
          <a:p>
            <a:r>
              <a:rPr lang="en-US" dirty="0" smtClean="0"/>
              <a:t>We start at zero and bump down, ten at a time.   (do</a:t>
            </a:r>
            <a:r>
              <a:rPr lang="en-US" baseline="0" dirty="0" smtClean="0"/>
              <a:t> it) </a:t>
            </a:r>
          </a:p>
          <a:p>
            <a:r>
              <a:rPr lang="en-US" baseline="0" dirty="0" smtClean="0"/>
              <a:t>It’s sometimes called “counting by tens.”  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38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you might have noticed something about multiplying</a:t>
            </a:r>
            <a:r>
              <a:rPr lang="en-US" baseline="0" dirty="0" smtClean="0"/>
              <a:t> by ten.... We’ll talk about that in the next video.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3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6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08432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76109" y="2362200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76109" y="2659963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76108" y="3036515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76108" y="3413067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76108" y="3710830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76108" y="4072181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76108" y="4418463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76108" y="4781999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76108" y="5145535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76108" y="5436039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76108" y="5795564"/>
            <a:ext cx="357196" cy="23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FAE0C1C5-D0AC-44F9-A964-A0409E423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756" y="1825625"/>
            <a:ext cx="4396488" cy="4351338"/>
          </a:xfr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1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FAE0C1C5-D0AC-44F9-A964-A0409E423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798" y="1836164"/>
            <a:ext cx="4396488" cy="4351338"/>
          </a:xfrm>
        </p:spPr>
      </p:pic>
      <p:sp>
        <p:nvSpPr>
          <p:cNvPr id="3" name="Rectangle 2"/>
          <p:cNvSpPr/>
          <p:nvPr/>
        </p:nvSpPr>
        <p:spPr>
          <a:xfrm>
            <a:off x="6276109" y="2362200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76109" y="2659963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76108" y="3036515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76108" y="3413067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76108" y="3710830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76108" y="4072181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76108" y="4418463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276108" y="4781999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76108" y="5145535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76108" y="5436039"/>
            <a:ext cx="277091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76108" y="5795564"/>
            <a:ext cx="357196" cy="23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272" y="-837846"/>
            <a:ext cx="7886700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Tens look like this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674919" y="2458432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92565" y="2859487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692565" y="3200400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00829" y="3549372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03889" y="3906694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00829" y="4226564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05579" y="4600482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04840" y="4953894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00829" y="5241669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65076" y="5609972"/>
            <a:ext cx="18662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11099" y="2438400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28745" y="2819400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228745" y="3216809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156780" y="3564592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159840" y="392352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297946" y="424986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293196" y="4612196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93935" y="4953893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295540" y="5282625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56780" y="5605359"/>
            <a:ext cx="8205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96984" y="2049176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402518" y="2068701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029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46138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748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26623</TotalTime>
  <Words>405</Words>
  <Application>Microsoft Office PowerPoint</Application>
  <PresentationFormat>On-screen Show (4:3)</PresentationFormat>
  <Paragraphs>72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</vt:lpstr>
      <vt:lpstr>PowerPoint Presentation</vt:lpstr>
      <vt:lpstr> Tens look like this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1385</cp:revision>
  <dcterms:created xsi:type="dcterms:W3CDTF">2010-03-22T14:38:20Z</dcterms:created>
  <dcterms:modified xsi:type="dcterms:W3CDTF">2019-09-23T21:12:59Z</dcterms:modified>
</cp:coreProperties>
</file>