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332" r:id="rId2"/>
    <p:sldId id="325" r:id="rId3"/>
    <p:sldId id="335" r:id="rId4"/>
    <p:sldId id="328" r:id="rId5"/>
    <p:sldId id="33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718" autoAdjust="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E06ED-E0A5-46BD-86B9-D4572F0CE28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34105-5B26-4CBC-AB74-450599DF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C3D7F-735E-476D-A78B-0B4D20B7081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96C6BB-10CD-4872-9549-6A26B11E4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r>
              <a:rPr lang="en-US" baseline="0" dirty="0"/>
              <a:t>The next set of facts … </a:t>
            </a:r>
            <a:r>
              <a:rPr lang="en-US" baseline="0" dirty="0" smtClean="0"/>
              <a:t> are the </a:t>
            </a:r>
            <a:r>
              <a:rPr lang="en-US" baseline="0" dirty="0"/>
              <a:t>biggest </a:t>
            </a:r>
            <a:r>
              <a:rPr lang="en-US" baseline="0" dirty="0" smtClean="0"/>
              <a:t>ones on our chart. </a:t>
            </a:r>
            <a:r>
              <a:rPr lang="en-US" baseline="0" dirty="0"/>
              <a:t>The tens times tables.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0 x 10 is 0.... 1 x 10 is 10.... 2 x 10 is 20.... 10 x 10 is 100....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 you notice about them? 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The facts are “counting by tens”:   10, 20, 30, 40, 50,  etc. </a:t>
            </a:r>
          </a:p>
          <a:p>
            <a:endParaRPr lang="en-US" baseline="0" dirty="0" smtClean="0"/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These are the numbers 0 through 100, arranged in rows of 10.   </a:t>
            </a:r>
            <a:r>
              <a:rPr lang="en-US" dirty="0" smtClean="0"/>
              <a:t> .   </a:t>
            </a:r>
          </a:p>
          <a:p>
            <a:endParaRPr lang="en-US" dirty="0" smtClean="0"/>
          </a:p>
          <a:p>
            <a:r>
              <a:rPr lang="en-US" dirty="0" smtClean="0"/>
              <a:t>Let’s show</a:t>
            </a:r>
            <a:r>
              <a:rPr lang="en-US" baseline="0" dirty="0" smtClean="0"/>
              <a:t> the tens </a:t>
            </a:r>
            <a:r>
              <a:rPr lang="en-US" baseline="0" dirty="0" err="1" smtClean="0"/>
              <a:t>ttimes</a:t>
            </a:r>
            <a:r>
              <a:rPr lang="en-US" baseline="0" dirty="0" smtClean="0"/>
              <a:t> tables on this chart.   We’ll shade every tenth number that will be our “tens times tables” facts.   </a:t>
            </a:r>
            <a:endParaRPr lang="en-US" dirty="0" smtClean="0"/>
          </a:p>
          <a:p>
            <a:r>
              <a:rPr lang="en-US" dirty="0" smtClean="0"/>
              <a:t>Let’s learn about the tens. </a:t>
            </a:r>
          </a:p>
          <a:p>
            <a:endParaRPr lang="en-US" dirty="0" smtClean="0"/>
          </a:p>
          <a:p>
            <a:r>
              <a:rPr lang="en-US" dirty="0" smtClean="0"/>
              <a:t>We start at zero and bump down, ten at a time.   (do</a:t>
            </a:r>
            <a:r>
              <a:rPr lang="en-US" baseline="0" dirty="0" smtClean="0"/>
              <a:t> it)  10 x                10 x  </a:t>
            </a:r>
          </a:p>
          <a:p>
            <a:r>
              <a:rPr lang="en-US" baseline="0" dirty="0" smtClean="0"/>
              <a:t>It’s sometimes called “counting by tens.” 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03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These are the numbers 0 through 100, arranged in rows of 10.   </a:t>
            </a:r>
            <a:r>
              <a:rPr lang="en-US" dirty="0" smtClean="0"/>
              <a:t> .   </a:t>
            </a:r>
          </a:p>
          <a:p>
            <a:endParaRPr lang="en-US" dirty="0" smtClean="0"/>
          </a:p>
          <a:p>
            <a:r>
              <a:rPr lang="en-US" dirty="0" smtClean="0"/>
              <a:t>Let’s show</a:t>
            </a:r>
            <a:r>
              <a:rPr lang="en-US" baseline="0" dirty="0" smtClean="0"/>
              <a:t> the tens </a:t>
            </a:r>
            <a:r>
              <a:rPr lang="en-US" baseline="0" dirty="0" err="1" smtClean="0"/>
              <a:t>ttimes</a:t>
            </a:r>
            <a:r>
              <a:rPr lang="en-US" baseline="0" dirty="0" smtClean="0"/>
              <a:t> tables on this chart.   We’ll shade every tenth number that will be our “tens times tables” facts.   </a:t>
            </a:r>
            <a:endParaRPr lang="en-US" dirty="0" smtClean="0"/>
          </a:p>
          <a:p>
            <a:r>
              <a:rPr lang="en-US" dirty="0" smtClean="0"/>
              <a:t>Let’s learn about the tens. </a:t>
            </a:r>
          </a:p>
          <a:p>
            <a:endParaRPr lang="en-US" dirty="0" smtClean="0"/>
          </a:p>
          <a:p>
            <a:r>
              <a:rPr lang="en-US" dirty="0" smtClean="0"/>
              <a:t>We start at zero and bump down, ten at a time.   (do</a:t>
            </a:r>
            <a:r>
              <a:rPr lang="en-US" baseline="0" dirty="0" smtClean="0"/>
              <a:t> it) </a:t>
            </a:r>
          </a:p>
          <a:p>
            <a:r>
              <a:rPr lang="en-US" baseline="0" dirty="0" smtClean="0"/>
              <a:t>It’s sometimes called “counting by tens.” 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38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you might have noticed something about multiplying</a:t>
            </a:r>
            <a:r>
              <a:rPr lang="en-US" baseline="0" dirty="0" smtClean="0"/>
              <a:t> by ten.... We’ll talk about that in the next video.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3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www.achieve.org</a:t>
            </a:r>
            <a:r>
              <a:rPr lang="en-US" dirty="0"/>
              <a:t>/</a:t>
            </a:r>
            <a:r>
              <a:rPr lang="en-US" dirty="0" err="1"/>
              <a:t>EQuIP</a:t>
            </a:r>
            <a:r>
              <a:rPr lang="en-US" dirty="0"/>
              <a:t>   </a:t>
            </a:r>
          </a:p>
          <a:p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/tag/</a:t>
            </a:r>
            <a:r>
              <a:rPr lang="en-US" dirty="0" err="1"/>
              <a:t>k12</a:t>
            </a:r>
            <a:r>
              <a:rPr lang="en-US" dirty="0"/>
              <a:t>-</a:t>
            </a:r>
            <a:r>
              <a:rPr lang="en-US" dirty="0" err="1"/>
              <a:t>oer</a:t>
            </a:r>
            <a:r>
              <a:rPr lang="en-US" dirty="0"/>
              <a:t>-collaborative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6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1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685800"/>
            <a:ext cx="7467600" cy="487375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25F28B1-70A8-462B-8877-5B2896511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7952"/>
            <a:ext cx="5181600" cy="518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08432"/>
            <a:ext cx="5328433" cy="533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76109" y="2362200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76109" y="2659963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76108" y="3036515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76108" y="3413067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76108" y="3710830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76108" y="4072181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76108" y="4418463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76108" y="4781999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76108" y="5145535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76108" y="5436039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76108" y="5795564"/>
            <a:ext cx="357196" cy="235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FAE0C1C5-D0AC-44F9-A964-A0409E423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756" y="1825625"/>
            <a:ext cx="4396488" cy="4351338"/>
          </a:xfr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BA6A81-4EFC-48B3-B73F-A1D2D472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1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FAE0C1C5-D0AC-44F9-A964-A0409E423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798" y="1836164"/>
            <a:ext cx="4396488" cy="4351338"/>
          </a:xfrm>
        </p:spPr>
      </p:pic>
      <p:sp>
        <p:nvSpPr>
          <p:cNvPr id="3" name="Rectangle 2"/>
          <p:cNvSpPr/>
          <p:nvPr/>
        </p:nvSpPr>
        <p:spPr>
          <a:xfrm>
            <a:off x="6276109" y="2362200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76109" y="2659963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76108" y="3036515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76108" y="3413067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76108" y="3710830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76108" y="4072181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76108" y="4418463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76108" y="4781999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76108" y="5145535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76108" y="5436039"/>
            <a:ext cx="27709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76108" y="5795564"/>
            <a:ext cx="357196" cy="235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BA6A81-4EFC-48B3-B73F-A1D2D472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7272" y="-837846"/>
            <a:ext cx="78867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Tens look like this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674919" y="2458432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92565" y="2859487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92565" y="3200400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0829" y="3549372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3889" y="3906694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00829" y="4226564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5579" y="4600482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04840" y="4953894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00829" y="5241669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65076" y="5609972"/>
            <a:ext cx="18662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11099" y="2438400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28745" y="2819400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228745" y="3216809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156780" y="3564592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159840" y="3923528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97946" y="4249868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93196" y="4612196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293935" y="4953893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95540" y="5282625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56780" y="5605359"/>
            <a:ext cx="82054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96984" y="2049176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402518" y="2068701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029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846138"/>
            <a:ext cx="5328433" cy="533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6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5E9B-BC70-4C66-A4B5-1BCD3693A134}" type="datetime1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748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26623</TotalTime>
  <Words>405</Words>
  <Application>Microsoft Office PowerPoint</Application>
  <PresentationFormat>On-screen Show (4:3)</PresentationFormat>
  <Paragraphs>72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</vt:lpstr>
      <vt:lpstr>PowerPoint Presentation</vt:lpstr>
      <vt:lpstr> Tens look like this</vt:lpstr>
      <vt:lpstr>PowerPoint Presentation</vt:lpstr>
      <vt:lpstr>Yes, you can download, share, &amp;/or change this if you: </vt:lpstr>
    </vt:vector>
  </TitlesOfParts>
  <Company>Parkland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Multiplication</dc:title>
  <dc:creator>SUJones</dc:creator>
  <cp:lastModifiedBy>Susan Jones</cp:lastModifiedBy>
  <cp:revision>1385</cp:revision>
  <dcterms:created xsi:type="dcterms:W3CDTF">2010-03-22T14:38:20Z</dcterms:created>
  <dcterms:modified xsi:type="dcterms:W3CDTF">2019-09-23T21:12:59Z</dcterms:modified>
</cp:coreProperties>
</file>