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332" r:id="rId2"/>
    <p:sldId id="334" r:id="rId3"/>
    <p:sldId id="316" r:id="rId4"/>
    <p:sldId id="328" r:id="rId5"/>
    <p:sldId id="335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18" autoAdjust="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 smtClean="0"/>
              <a:t>These   </a:t>
            </a:r>
            <a:r>
              <a:rPr lang="en-US" baseline="0" dirty="0"/>
              <a:t>facts … </a:t>
            </a:r>
            <a:r>
              <a:rPr lang="en-US" baseline="0" dirty="0" smtClean="0"/>
              <a:t> are the </a:t>
            </a:r>
            <a:r>
              <a:rPr lang="en-US" baseline="0" dirty="0"/>
              <a:t>biggest </a:t>
            </a:r>
            <a:r>
              <a:rPr lang="en-US" baseline="0" dirty="0" smtClean="0"/>
              <a:t>ones on our chart. </a:t>
            </a:r>
            <a:r>
              <a:rPr lang="en-US" baseline="0" dirty="0"/>
              <a:t>The tens times tables.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do you notice about them? 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facts are “counting by tens”:   10, 20, 30, 40, 50,  etc. </a:t>
            </a:r>
          </a:p>
          <a:p>
            <a:endParaRPr lang="en-US" baseline="0" dirty="0" smtClean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…. </a:t>
            </a:r>
            <a:r>
              <a:rPr lang="en-US" dirty="0" smtClean="0"/>
              <a:t>We can use a number line to show multiplying by ten :   10 x 1, 10   10 x 2, 20 .... 10 x 3 ... 30  by</a:t>
            </a:r>
            <a:r>
              <a:rPr lang="en-US" baseline="0" dirty="0" smtClean="0"/>
              <a:t> moving forward ten each time. </a:t>
            </a:r>
          </a:p>
          <a:p>
            <a:r>
              <a:rPr lang="en-US" baseline="0" dirty="0" smtClean="0"/>
              <a:t>We had to shrink down the number line, though!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5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…. </a:t>
            </a:r>
            <a:r>
              <a:rPr lang="en-US" dirty="0" smtClean="0"/>
              <a:t>We can use a number line to show multiplying by ten :   10 x 1, 10   10 x 2, 20 .... 10 x 3 ... 30  by</a:t>
            </a:r>
            <a:r>
              <a:rPr lang="en-US" baseline="0" dirty="0" smtClean="0"/>
              <a:t> moving forward ten each time. </a:t>
            </a:r>
          </a:p>
          <a:p>
            <a:r>
              <a:rPr lang="en-US" baseline="0" dirty="0" smtClean="0"/>
              <a:t>      Now, if you noticed something about zeroes.... That’s got its own movie.   </a:t>
            </a:r>
          </a:p>
          <a:p>
            <a:r>
              <a:rPr lang="en-US" baseline="0" dirty="0" smtClean="0"/>
              <a:t>OKAY,   I am not ready to figure out the layout.   Grr.   Let’s get this part done.   </a:t>
            </a:r>
          </a:p>
          <a:p>
            <a:r>
              <a:rPr lang="en-US" baseline="0" dirty="0" smtClean="0"/>
              <a:t>Okay, but the quizzes!!! Yes we will do them after we get the tens done.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14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you might have noticed something about multiplying</a:t>
            </a:r>
            <a:r>
              <a:rPr lang="en-US" baseline="0" dirty="0" smtClean="0"/>
              <a:t> by ten.... That gets its own video.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43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 descr="0 times 10 is zero&#10;1 times 10 is 10&#10;2 times 10 is 20&#10;3 times 10 is 30&#10;4 times 10 is 40 &#10;5 times 10 is 50&#10;6 times 10 is 60&#10;7 times 10 is 70&#10;8 times 10 is 80&#10;9 times 10 is 90&#10;10 times 10 is 100" title="Times Table Chart showing only tens times tables 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08432"/>
            <a:ext cx="5328433" cy="53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Number lines --   </a:t>
            </a:r>
            <a:endParaRPr lang="en-US" dirty="0"/>
          </a:p>
        </p:txBody>
      </p:sp>
      <p:pic>
        <p:nvPicPr>
          <p:cNvPr id="19" name="Picture 18" descr="Number line has each number marked as a line, but only the 10s are labed (0,10,20,30,40,50,60,70,80,90,100) " title="Number Line 0 to 100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2895600"/>
            <a:ext cx="6610350" cy="1343025"/>
          </a:xfrm>
          <a:prstGeom prst="rect">
            <a:avLst/>
          </a:prstGeom>
        </p:spPr>
      </p:pic>
      <p:sp>
        <p:nvSpPr>
          <p:cNvPr id="6" name="Freeform 5" descr="10,20,30,40,50,60,70,80,90, 100" title="animated line showing multiples of ten on number line"/>
          <p:cNvSpPr/>
          <p:nvPr/>
        </p:nvSpPr>
        <p:spPr>
          <a:xfrm>
            <a:off x="770021" y="3070459"/>
            <a:ext cx="6169794" cy="693019"/>
          </a:xfrm>
          <a:custGeom>
            <a:avLst/>
            <a:gdLst>
              <a:gd name="connsiteX0" fmla="*/ 0 w 6169794"/>
              <a:gd name="connsiteY0" fmla="*/ 606392 h 693019"/>
              <a:gd name="connsiteX1" fmla="*/ 9625 w 6169794"/>
              <a:gd name="connsiteY1" fmla="*/ 558265 h 693019"/>
              <a:gd name="connsiteX2" fmla="*/ 48126 w 6169794"/>
              <a:gd name="connsiteY2" fmla="*/ 490888 h 693019"/>
              <a:gd name="connsiteX3" fmla="*/ 77002 w 6169794"/>
              <a:gd name="connsiteY3" fmla="*/ 462013 h 693019"/>
              <a:gd name="connsiteX4" fmla="*/ 115503 w 6169794"/>
              <a:gd name="connsiteY4" fmla="*/ 394636 h 693019"/>
              <a:gd name="connsiteX5" fmla="*/ 134754 w 6169794"/>
              <a:gd name="connsiteY5" fmla="*/ 365760 h 693019"/>
              <a:gd name="connsiteX6" fmla="*/ 221381 w 6169794"/>
              <a:gd name="connsiteY6" fmla="*/ 298383 h 693019"/>
              <a:gd name="connsiteX7" fmla="*/ 250257 w 6169794"/>
              <a:gd name="connsiteY7" fmla="*/ 279133 h 693019"/>
              <a:gd name="connsiteX8" fmla="*/ 317634 w 6169794"/>
              <a:gd name="connsiteY8" fmla="*/ 259882 h 693019"/>
              <a:gd name="connsiteX9" fmla="*/ 452387 w 6169794"/>
              <a:gd name="connsiteY9" fmla="*/ 269507 h 693019"/>
              <a:gd name="connsiteX10" fmla="*/ 481263 w 6169794"/>
              <a:gd name="connsiteY10" fmla="*/ 279133 h 693019"/>
              <a:gd name="connsiteX11" fmla="*/ 548640 w 6169794"/>
              <a:gd name="connsiteY11" fmla="*/ 298383 h 693019"/>
              <a:gd name="connsiteX12" fmla="*/ 577516 w 6169794"/>
              <a:gd name="connsiteY12" fmla="*/ 317634 h 693019"/>
              <a:gd name="connsiteX13" fmla="*/ 616017 w 6169794"/>
              <a:gd name="connsiteY13" fmla="*/ 375385 h 693019"/>
              <a:gd name="connsiteX14" fmla="*/ 625642 w 6169794"/>
              <a:gd name="connsiteY14" fmla="*/ 404261 h 693019"/>
              <a:gd name="connsiteX15" fmla="*/ 644893 w 6169794"/>
              <a:gd name="connsiteY15" fmla="*/ 433137 h 693019"/>
              <a:gd name="connsiteX16" fmla="*/ 654518 w 6169794"/>
              <a:gd name="connsiteY16" fmla="*/ 490888 h 693019"/>
              <a:gd name="connsiteX17" fmla="*/ 693019 w 6169794"/>
              <a:gd name="connsiteY17" fmla="*/ 587141 h 693019"/>
              <a:gd name="connsiteX18" fmla="*/ 741145 w 6169794"/>
              <a:gd name="connsiteY18" fmla="*/ 471638 h 693019"/>
              <a:gd name="connsiteX19" fmla="*/ 760396 w 6169794"/>
              <a:gd name="connsiteY19" fmla="*/ 394636 h 693019"/>
              <a:gd name="connsiteX20" fmla="*/ 798897 w 6169794"/>
              <a:gd name="connsiteY20" fmla="*/ 327259 h 693019"/>
              <a:gd name="connsiteX21" fmla="*/ 808522 w 6169794"/>
              <a:gd name="connsiteY21" fmla="*/ 298383 h 693019"/>
              <a:gd name="connsiteX22" fmla="*/ 875899 w 6169794"/>
              <a:gd name="connsiteY22" fmla="*/ 211756 h 693019"/>
              <a:gd name="connsiteX23" fmla="*/ 904775 w 6169794"/>
              <a:gd name="connsiteY23" fmla="*/ 192505 h 693019"/>
              <a:gd name="connsiteX24" fmla="*/ 1078030 w 6169794"/>
              <a:gd name="connsiteY24" fmla="*/ 211756 h 693019"/>
              <a:gd name="connsiteX25" fmla="*/ 1164657 w 6169794"/>
              <a:gd name="connsiteY25" fmla="*/ 250257 h 693019"/>
              <a:gd name="connsiteX26" fmla="*/ 1203158 w 6169794"/>
              <a:gd name="connsiteY26" fmla="*/ 279133 h 693019"/>
              <a:gd name="connsiteX27" fmla="*/ 1241659 w 6169794"/>
              <a:gd name="connsiteY27" fmla="*/ 336884 h 693019"/>
              <a:gd name="connsiteX28" fmla="*/ 1280160 w 6169794"/>
              <a:gd name="connsiteY28" fmla="*/ 471638 h 693019"/>
              <a:gd name="connsiteX29" fmla="*/ 1289785 w 6169794"/>
              <a:gd name="connsiteY29" fmla="*/ 500514 h 693019"/>
              <a:gd name="connsiteX30" fmla="*/ 1309036 w 6169794"/>
              <a:gd name="connsiteY30" fmla="*/ 529389 h 693019"/>
              <a:gd name="connsiteX31" fmla="*/ 1337912 w 6169794"/>
              <a:gd name="connsiteY31" fmla="*/ 500514 h 693019"/>
              <a:gd name="connsiteX32" fmla="*/ 1366787 w 6169794"/>
              <a:gd name="connsiteY32" fmla="*/ 433137 h 693019"/>
              <a:gd name="connsiteX33" fmla="*/ 1386038 w 6169794"/>
              <a:gd name="connsiteY33" fmla="*/ 365760 h 693019"/>
              <a:gd name="connsiteX34" fmla="*/ 1405288 w 6169794"/>
              <a:gd name="connsiteY34" fmla="*/ 336884 h 693019"/>
              <a:gd name="connsiteX35" fmla="*/ 1463040 w 6169794"/>
              <a:gd name="connsiteY35" fmla="*/ 288758 h 693019"/>
              <a:gd name="connsiteX36" fmla="*/ 1520792 w 6169794"/>
              <a:gd name="connsiteY36" fmla="*/ 269507 h 693019"/>
              <a:gd name="connsiteX37" fmla="*/ 1636295 w 6169794"/>
              <a:gd name="connsiteY37" fmla="*/ 259882 h 693019"/>
              <a:gd name="connsiteX38" fmla="*/ 1819175 w 6169794"/>
              <a:gd name="connsiteY38" fmla="*/ 288758 h 693019"/>
              <a:gd name="connsiteX39" fmla="*/ 1857676 w 6169794"/>
              <a:gd name="connsiteY39" fmla="*/ 327259 h 693019"/>
              <a:gd name="connsiteX40" fmla="*/ 1867301 w 6169794"/>
              <a:gd name="connsiteY40" fmla="*/ 356135 h 693019"/>
              <a:gd name="connsiteX41" fmla="*/ 1886552 w 6169794"/>
              <a:gd name="connsiteY41" fmla="*/ 385010 h 693019"/>
              <a:gd name="connsiteX42" fmla="*/ 1896177 w 6169794"/>
              <a:gd name="connsiteY42" fmla="*/ 442762 h 693019"/>
              <a:gd name="connsiteX43" fmla="*/ 1905802 w 6169794"/>
              <a:gd name="connsiteY43" fmla="*/ 481263 h 693019"/>
              <a:gd name="connsiteX44" fmla="*/ 1925053 w 6169794"/>
              <a:gd name="connsiteY44" fmla="*/ 539015 h 693019"/>
              <a:gd name="connsiteX45" fmla="*/ 1934678 w 6169794"/>
              <a:gd name="connsiteY45" fmla="*/ 587141 h 693019"/>
              <a:gd name="connsiteX46" fmla="*/ 1944303 w 6169794"/>
              <a:gd name="connsiteY46" fmla="*/ 558265 h 693019"/>
              <a:gd name="connsiteX47" fmla="*/ 1963554 w 6169794"/>
              <a:gd name="connsiteY47" fmla="*/ 490888 h 693019"/>
              <a:gd name="connsiteX48" fmla="*/ 2002055 w 6169794"/>
              <a:gd name="connsiteY48" fmla="*/ 413886 h 693019"/>
              <a:gd name="connsiteX49" fmla="*/ 2030931 w 6169794"/>
              <a:gd name="connsiteY49" fmla="*/ 356135 h 693019"/>
              <a:gd name="connsiteX50" fmla="*/ 2059806 w 6169794"/>
              <a:gd name="connsiteY50" fmla="*/ 327259 h 693019"/>
              <a:gd name="connsiteX51" fmla="*/ 2098307 w 6169794"/>
              <a:gd name="connsiteY51" fmla="*/ 317634 h 693019"/>
              <a:gd name="connsiteX52" fmla="*/ 2127183 w 6169794"/>
              <a:gd name="connsiteY52" fmla="*/ 298383 h 693019"/>
              <a:gd name="connsiteX53" fmla="*/ 2261937 w 6169794"/>
              <a:gd name="connsiteY53" fmla="*/ 259882 h 693019"/>
              <a:gd name="connsiteX54" fmla="*/ 2329314 w 6169794"/>
              <a:gd name="connsiteY54" fmla="*/ 269507 h 693019"/>
              <a:gd name="connsiteX55" fmla="*/ 2348564 w 6169794"/>
              <a:gd name="connsiteY55" fmla="*/ 298383 h 693019"/>
              <a:gd name="connsiteX56" fmla="*/ 2377440 w 6169794"/>
              <a:gd name="connsiteY56" fmla="*/ 327259 h 693019"/>
              <a:gd name="connsiteX57" fmla="*/ 2415941 w 6169794"/>
              <a:gd name="connsiteY57" fmla="*/ 462013 h 693019"/>
              <a:gd name="connsiteX58" fmla="*/ 2435192 w 6169794"/>
              <a:gd name="connsiteY58" fmla="*/ 500514 h 693019"/>
              <a:gd name="connsiteX59" fmla="*/ 2444817 w 6169794"/>
              <a:gd name="connsiteY59" fmla="*/ 529389 h 693019"/>
              <a:gd name="connsiteX60" fmla="*/ 2473693 w 6169794"/>
              <a:gd name="connsiteY60" fmla="*/ 567890 h 693019"/>
              <a:gd name="connsiteX61" fmla="*/ 2492943 w 6169794"/>
              <a:gd name="connsiteY61" fmla="*/ 596766 h 693019"/>
              <a:gd name="connsiteX62" fmla="*/ 2512194 w 6169794"/>
              <a:gd name="connsiteY62" fmla="*/ 529389 h 693019"/>
              <a:gd name="connsiteX63" fmla="*/ 2531444 w 6169794"/>
              <a:gd name="connsiteY63" fmla="*/ 433137 h 693019"/>
              <a:gd name="connsiteX64" fmla="*/ 2541070 w 6169794"/>
              <a:gd name="connsiteY64" fmla="*/ 404261 h 693019"/>
              <a:gd name="connsiteX65" fmla="*/ 2569945 w 6169794"/>
              <a:gd name="connsiteY65" fmla="*/ 308008 h 693019"/>
              <a:gd name="connsiteX66" fmla="*/ 2598821 w 6169794"/>
              <a:gd name="connsiteY66" fmla="*/ 279133 h 693019"/>
              <a:gd name="connsiteX67" fmla="*/ 2656573 w 6169794"/>
              <a:gd name="connsiteY67" fmla="*/ 240632 h 693019"/>
              <a:gd name="connsiteX68" fmla="*/ 2926080 w 6169794"/>
              <a:gd name="connsiteY68" fmla="*/ 259882 h 693019"/>
              <a:gd name="connsiteX69" fmla="*/ 2983832 w 6169794"/>
              <a:gd name="connsiteY69" fmla="*/ 269507 h 693019"/>
              <a:gd name="connsiteX70" fmla="*/ 3022333 w 6169794"/>
              <a:gd name="connsiteY70" fmla="*/ 288758 h 693019"/>
              <a:gd name="connsiteX71" fmla="*/ 3099335 w 6169794"/>
              <a:gd name="connsiteY71" fmla="*/ 336884 h 693019"/>
              <a:gd name="connsiteX72" fmla="*/ 3118585 w 6169794"/>
              <a:gd name="connsiteY72" fmla="*/ 375385 h 693019"/>
              <a:gd name="connsiteX73" fmla="*/ 3137836 w 6169794"/>
              <a:gd name="connsiteY73" fmla="*/ 606392 h 693019"/>
              <a:gd name="connsiteX74" fmla="*/ 3166712 w 6169794"/>
              <a:gd name="connsiteY74" fmla="*/ 481263 h 693019"/>
              <a:gd name="connsiteX75" fmla="*/ 3185962 w 6169794"/>
              <a:gd name="connsiteY75" fmla="*/ 452387 h 693019"/>
              <a:gd name="connsiteX76" fmla="*/ 3234088 w 6169794"/>
              <a:gd name="connsiteY76" fmla="*/ 385010 h 693019"/>
              <a:gd name="connsiteX77" fmla="*/ 3291840 w 6169794"/>
              <a:gd name="connsiteY77" fmla="*/ 346509 h 693019"/>
              <a:gd name="connsiteX78" fmla="*/ 3465095 w 6169794"/>
              <a:gd name="connsiteY78" fmla="*/ 317634 h 693019"/>
              <a:gd name="connsiteX79" fmla="*/ 3628724 w 6169794"/>
              <a:gd name="connsiteY79" fmla="*/ 327259 h 693019"/>
              <a:gd name="connsiteX80" fmla="*/ 3657600 w 6169794"/>
              <a:gd name="connsiteY80" fmla="*/ 346509 h 693019"/>
              <a:gd name="connsiteX81" fmla="*/ 3667225 w 6169794"/>
              <a:gd name="connsiteY81" fmla="*/ 500514 h 693019"/>
              <a:gd name="connsiteX82" fmla="*/ 3676851 w 6169794"/>
              <a:gd name="connsiteY82" fmla="*/ 529389 h 693019"/>
              <a:gd name="connsiteX83" fmla="*/ 3705726 w 6169794"/>
              <a:gd name="connsiteY83" fmla="*/ 500514 h 693019"/>
              <a:gd name="connsiteX84" fmla="*/ 3715352 w 6169794"/>
              <a:gd name="connsiteY84" fmla="*/ 452387 h 693019"/>
              <a:gd name="connsiteX85" fmla="*/ 3724977 w 6169794"/>
              <a:gd name="connsiteY85" fmla="*/ 423512 h 693019"/>
              <a:gd name="connsiteX86" fmla="*/ 3734602 w 6169794"/>
              <a:gd name="connsiteY86" fmla="*/ 346509 h 693019"/>
              <a:gd name="connsiteX87" fmla="*/ 3753853 w 6169794"/>
              <a:gd name="connsiteY87" fmla="*/ 308008 h 693019"/>
              <a:gd name="connsiteX88" fmla="*/ 3773103 w 6169794"/>
              <a:gd name="connsiteY88" fmla="*/ 192505 h 693019"/>
              <a:gd name="connsiteX89" fmla="*/ 3782728 w 6169794"/>
              <a:gd name="connsiteY89" fmla="*/ 154004 h 693019"/>
              <a:gd name="connsiteX90" fmla="*/ 3830855 w 6169794"/>
              <a:gd name="connsiteY90" fmla="*/ 96253 h 693019"/>
              <a:gd name="connsiteX91" fmla="*/ 3850105 w 6169794"/>
              <a:gd name="connsiteY91" fmla="*/ 67377 h 693019"/>
              <a:gd name="connsiteX92" fmla="*/ 3946358 w 6169794"/>
              <a:gd name="connsiteY92" fmla="*/ 19250 h 693019"/>
              <a:gd name="connsiteX93" fmla="*/ 3975234 w 6169794"/>
              <a:gd name="connsiteY93" fmla="*/ 0 h 693019"/>
              <a:gd name="connsiteX94" fmla="*/ 4081112 w 6169794"/>
              <a:gd name="connsiteY94" fmla="*/ 9625 h 693019"/>
              <a:gd name="connsiteX95" fmla="*/ 4109987 w 6169794"/>
              <a:gd name="connsiteY95" fmla="*/ 28876 h 693019"/>
              <a:gd name="connsiteX96" fmla="*/ 4138863 w 6169794"/>
              <a:gd name="connsiteY96" fmla="*/ 38501 h 693019"/>
              <a:gd name="connsiteX97" fmla="*/ 4186990 w 6169794"/>
              <a:gd name="connsiteY97" fmla="*/ 105878 h 693019"/>
              <a:gd name="connsiteX98" fmla="*/ 4206240 w 6169794"/>
              <a:gd name="connsiteY98" fmla="*/ 144379 h 693019"/>
              <a:gd name="connsiteX99" fmla="*/ 4215865 w 6169794"/>
              <a:gd name="connsiteY99" fmla="*/ 192505 h 693019"/>
              <a:gd name="connsiteX100" fmla="*/ 4235116 w 6169794"/>
              <a:gd name="connsiteY100" fmla="*/ 250257 h 693019"/>
              <a:gd name="connsiteX101" fmla="*/ 4254366 w 6169794"/>
              <a:gd name="connsiteY101" fmla="*/ 336884 h 693019"/>
              <a:gd name="connsiteX102" fmla="*/ 4273617 w 6169794"/>
              <a:gd name="connsiteY102" fmla="*/ 375385 h 693019"/>
              <a:gd name="connsiteX103" fmla="*/ 4302493 w 6169794"/>
              <a:gd name="connsiteY103" fmla="*/ 442762 h 693019"/>
              <a:gd name="connsiteX104" fmla="*/ 4321743 w 6169794"/>
              <a:gd name="connsiteY104" fmla="*/ 471638 h 693019"/>
              <a:gd name="connsiteX105" fmla="*/ 4340994 w 6169794"/>
              <a:gd name="connsiteY105" fmla="*/ 548640 h 693019"/>
              <a:gd name="connsiteX106" fmla="*/ 4360244 w 6169794"/>
              <a:gd name="connsiteY106" fmla="*/ 452387 h 693019"/>
              <a:gd name="connsiteX107" fmla="*/ 4389120 w 6169794"/>
              <a:gd name="connsiteY107" fmla="*/ 365760 h 693019"/>
              <a:gd name="connsiteX108" fmla="*/ 4437246 w 6169794"/>
              <a:gd name="connsiteY108" fmla="*/ 279133 h 693019"/>
              <a:gd name="connsiteX109" fmla="*/ 4466122 w 6169794"/>
              <a:gd name="connsiteY109" fmla="*/ 240632 h 693019"/>
              <a:gd name="connsiteX110" fmla="*/ 4494998 w 6169794"/>
              <a:gd name="connsiteY110" fmla="*/ 231006 h 693019"/>
              <a:gd name="connsiteX111" fmla="*/ 4581625 w 6169794"/>
              <a:gd name="connsiteY111" fmla="*/ 192505 h 693019"/>
              <a:gd name="connsiteX112" fmla="*/ 4610501 w 6169794"/>
              <a:gd name="connsiteY112" fmla="*/ 182880 h 693019"/>
              <a:gd name="connsiteX113" fmla="*/ 4639377 w 6169794"/>
              <a:gd name="connsiteY113" fmla="*/ 173255 h 693019"/>
              <a:gd name="connsiteX114" fmla="*/ 4745255 w 6169794"/>
              <a:gd name="connsiteY114" fmla="*/ 182880 h 693019"/>
              <a:gd name="connsiteX115" fmla="*/ 4793381 w 6169794"/>
              <a:gd name="connsiteY115" fmla="*/ 192505 h 693019"/>
              <a:gd name="connsiteX116" fmla="*/ 4803006 w 6169794"/>
              <a:gd name="connsiteY116" fmla="*/ 231006 h 693019"/>
              <a:gd name="connsiteX117" fmla="*/ 4841507 w 6169794"/>
              <a:gd name="connsiteY117" fmla="*/ 308008 h 693019"/>
              <a:gd name="connsiteX118" fmla="*/ 4860758 w 6169794"/>
              <a:gd name="connsiteY118" fmla="*/ 385010 h 693019"/>
              <a:gd name="connsiteX119" fmla="*/ 4880008 w 6169794"/>
              <a:gd name="connsiteY119" fmla="*/ 481263 h 693019"/>
              <a:gd name="connsiteX120" fmla="*/ 4918510 w 6169794"/>
              <a:gd name="connsiteY120" fmla="*/ 548640 h 693019"/>
              <a:gd name="connsiteX121" fmla="*/ 4966636 w 6169794"/>
              <a:gd name="connsiteY121" fmla="*/ 452387 h 693019"/>
              <a:gd name="connsiteX122" fmla="*/ 4985886 w 6169794"/>
              <a:gd name="connsiteY122" fmla="*/ 413886 h 693019"/>
              <a:gd name="connsiteX123" fmla="*/ 4995512 w 6169794"/>
              <a:gd name="connsiteY123" fmla="*/ 385010 h 693019"/>
              <a:gd name="connsiteX124" fmla="*/ 5024387 w 6169794"/>
              <a:gd name="connsiteY124" fmla="*/ 365760 h 693019"/>
              <a:gd name="connsiteX125" fmla="*/ 5053263 w 6169794"/>
              <a:gd name="connsiteY125" fmla="*/ 336884 h 693019"/>
              <a:gd name="connsiteX126" fmla="*/ 5082139 w 6169794"/>
              <a:gd name="connsiteY126" fmla="*/ 317634 h 693019"/>
              <a:gd name="connsiteX127" fmla="*/ 5120640 w 6169794"/>
              <a:gd name="connsiteY127" fmla="*/ 288758 h 693019"/>
              <a:gd name="connsiteX128" fmla="*/ 5178392 w 6169794"/>
              <a:gd name="connsiteY128" fmla="*/ 269507 h 693019"/>
              <a:gd name="connsiteX129" fmla="*/ 5255394 w 6169794"/>
              <a:gd name="connsiteY129" fmla="*/ 279133 h 693019"/>
              <a:gd name="connsiteX130" fmla="*/ 5342021 w 6169794"/>
              <a:gd name="connsiteY130" fmla="*/ 308008 h 693019"/>
              <a:gd name="connsiteX131" fmla="*/ 5409398 w 6169794"/>
              <a:gd name="connsiteY131" fmla="*/ 327259 h 693019"/>
              <a:gd name="connsiteX132" fmla="*/ 5428648 w 6169794"/>
              <a:gd name="connsiteY132" fmla="*/ 356135 h 693019"/>
              <a:gd name="connsiteX133" fmla="*/ 5457524 w 6169794"/>
              <a:gd name="connsiteY133" fmla="*/ 442762 h 693019"/>
              <a:gd name="connsiteX134" fmla="*/ 5496025 w 6169794"/>
              <a:gd name="connsiteY134" fmla="*/ 529389 h 693019"/>
              <a:gd name="connsiteX135" fmla="*/ 5515276 w 6169794"/>
              <a:gd name="connsiteY135" fmla="*/ 500514 h 693019"/>
              <a:gd name="connsiteX136" fmla="*/ 5534526 w 6169794"/>
              <a:gd name="connsiteY136" fmla="*/ 404261 h 693019"/>
              <a:gd name="connsiteX137" fmla="*/ 5592278 w 6169794"/>
              <a:gd name="connsiteY137" fmla="*/ 346509 h 693019"/>
              <a:gd name="connsiteX138" fmla="*/ 5640404 w 6169794"/>
              <a:gd name="connsiteY138" fmla="*/ 336884 h 693019"/>
              <a:gd name="connsiteX139" fmla="*/ 5669280 w 6169794"/>
              <a:gd name="connsiteY139" fmla="*/ 327259 h 693019"/>
              <a:gd name="connsiteX140" fmla="*/ 5717406 w 6169794"/>
              <a:gd name="connsiteY140" fmla="*/ 317634 h 693019"/>
              <a:gd name="connsiteX141" fmla="*/ 6054291 w 6169794"/>
              <a:gd name="connsiteY141" fmla="*/ 346509 h 693019"/>
              <a:gd name="connsiteX142" fmla="*/ 6083166 w 6169794"/>
              <a:gd name="connsiteY142" fmla="*/ 375385 h 693019"/>
              <a:gd name="connsiteX143" fmla="*/ 6131293 w 6169794"/>
              <a:gd name="connsiteY143" fmla="*/ 462013 h 693019"/>
              <a:gd name="connsiteX144" fmla="*/ 6140918 w 6169794"/>
              <a:gd name="connsiteY144" fmla="*/ 596766 h 693019"/>
              <a:gd name="connsiteX145" fmla="*/ 6160168 w 6169794"/>
              <a:gd name="connsiteY145" fmla="*/ 664143 h 693019"/>
              <a:gd name="connsiteX146" fmla="*/ 6169794 w 6169794"/>
              <a:gd name="connsiteY146" fmla="*/ 693019 h 693019"/>
              <a:gd name="connsiteX147" fmla="*/ 6169794 w 6169794"/>
              <a:gd name="connsiteY147" fmla="*/ 673768 h 69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6169794" h="693019">
                <a:moveTo>
                  <a:pt x="0" y="606392"/>
                </a:moveTo>
                <a:cubicBezTo>
                  <a:pt x="3208" y="590350"/>
                  <a:pt x="4452" y="573785"/>
                  <a:pt x="9625" y="558265"/>
                </a:cubicBezTo>
                <a:cubicBezTo>
                  <a:pt x="14854" y="542579"/>
                  <a:pt x="36393" y="504968"/>
                  <a:pt x="48126" y="490888"/>
                </a:cubicBezTo>
                <a:cubicBezTo>
                  <a:pt x="56840" y="480431"/>
                  <a:pt x="68288" y="472470"/>
                  <a:pt x="77002" y="462013"/>
                </a:cubicBezTo>
                <a:cubicBezTo>
                  <a:pt x="98323" y="436429"/>
                  <a:pt x="98385" y="424593"/>
                  <a:pt x="115503" y="394636"/>
                </a:cubicBezTo>
                <a:cubicBezTo>
                  <a:pt x="121242" y="384592"/>
                  <a:pt x="127348" y="374647"/>
                  <a:pt x="134754" y="365760"/>
                </a:cubicBezTo>
                <a:cubicBezTo>
                  <a:pt x="163026" y="331834"/>
                  <a:pt x="181136" y="325213"/>
                  <a:pt x="221381" y="298383"/>
                </a:cubicBezTo>
                <a:cubicBezTo>
                  <a:pt x="231006" y="291966"/>
                  <a:pt x="239034" y="281939"/>
                  <a:pt x="250257" y="279133"/>
                </a:cubicBezTo>
                <a:cubicBezTo>
                  <a:pt x="298601" y="267046"/>
                  <a:pt x="276208" y="273690"/>
                  <a:pt x="317634" y="259882"/>
                </a:cubicBezTo>
                <a:cubicBezTo>
                  <a:pt x="362552" y="263090"/>
                  <a:pt x="407663" y="264245"/>
                  <a:pt x="452387" y="269507"/>
                </a:cubicBezTo>
                <a:cubicBezTo>
                  <a:pt x="462464" y="270693"/>
                  <a:pt x="471507" y="276346"/>
                  <a:pt x="481263" y="279133"/>
                </a:cubicBezTo>
                <a:cubicBezTo>
                  <a:pt x="565892" y="303313"/>
                  <a:pt x="479385" y="275299"/>
                  <a:pt x="548640" y="298383"/>
                </a:cubicBezTo>
                <a:cubicBezTo>
                  <a:pt x="558265" y="304800"/>
                  <a:pt x="569898" y="308928"/>
                  <a:pt x="577516" y="317634"/>
                </a:cubicBezTo>
                <a:cubicBezTo>
                  <a:pt x="592751" y="335046"/>
                  <a:pt x="616017" y="375385"/>
                  <a:pt x="616017" y="375385"/>
                </a:cubicBezTo>
                <a:cubicBezTo>
                  <a:pt x="619225" y="385010"/>
                  <a:pt x="621105" y="395186"/>
                  <a:pt x="625642" y="404261"/>
                </a:cubicBezTo>
                <a:cubicBezTo>
                  <a:pt x="630815" y="414608"/>
                  <a:pt x="641235" y="422162"/>
                  <a:pt x="644893" y="433137"/>
                </a:cubicBezTo>
                <a:cubicBezTo>
                  <a:pt x="651065" y="451651"/>
                  <a:pt x="649785" y="471955"/>
                  <a:pt x="654518" y="490888"/>
                </a:cubicBezTo>
                <a:cubicBezTo>
                  <a:pt x="666413" y="538467"/>
                  <a:pt x="673102" y="547309"/>
                  <a:pt x="693019" y="587141"/>
                </a:cubicBezTo>
                <a:cubicBezTo>
                  <a:pt x="722089" y="543536"/>
                  <a:pt x="727200" y="541358"/>
                  <a:pt x="741145" y="471638"/>
                </a:cubicBezTo>
                <a:cubicBezTo>
                  <a:pt x="746794" y="443394"/>
                  <a:pt x="749298" y="420532"/>
                  <a:pt x="760396" y="394636"/>
                </a:cubicBezTo>
                <a:cubicBezTo>
                  <a:pt x="775051" y="360441"/>
                  <a:pt x="779563" y="356260"/>
                  <a:pt x="798897" y="327259"/>
                </a:cubicBezTo>
                <a:cubicBezTo>
                  <a:pt x="802105" y="317634"/>
                  <a:pt x="803595" y="307252"/>
                  <a:pt x="808522" y="298383"/>
                </a:cubicBezTo>
                <a:cubicBezTo>
                  <a:pt x="827025" y="265077"/>
                  <a:pt x="846872" y="235946"/>
                  <a:pt x="875899" y="211756"/>
                </a:cubicBezTo>
                <a:cubicBezTo>
                  <a:pt x="884786" y="204350"/>
                  <a:pt x="895150" y="198922"/>
                  <a:pt x="904775" y="192505"/>
                </a:cubicBezTo>
                <a:cubicBezTo>
                  <a:pt x="905111" y="192531"/>
                  <a:pt x="1044066" y="198170"/>
                  <a:pt x="1078030" y="211756"/>
                </a:cubicBezTo>
                <a:cubicBezTo>
                  <a:pt x="1216784" y="267259"/>
                  <a:pt x="1051944" y="222079"/>
                  <a:pt x="1164657" y="250257"/>
                </a:cubicBezTo>
                <a:cubicBezTo>
                  <a:pt x="1177491" y="259882"/>
                  <a:pt x="1192500" y="267143"/>
                  <a:pt x="1203158" y="279133"/>
                </a:cubicBezTo>
                <a:cubicBezTo>
                  <a:pt x="1218529" y="296425"/>
                  <a:pt x="1241659" y="336884"/>
                  <a:pt x="1241659" y="336884"/>
                </a:cubicBezTo>
                <a:cubicBezTo>
                  <a:pt x="1265832" y="433572"/>
                  <a:pt x="1252544" y="388786"/>
                  <a:pt x="1280160" y="471638"/>
                </a:cubicBezTo>
                <a:lnTo>
                  <a:pt x="1289785" y="500514"/>
                </a:lnTo>
                <a:cubicBezTo>
                  <a:pt x="1307954" y="627684"/>
                  <a:pt x="1290018" y="562669"/>
                  <a:pt x="1309036" y="529389"/>
                </a:cubicBezTo>
                <a:cubicBezTo>
                  <a:pt x="1315790" y="517570"/>
                  <a:pt x="1328287" y="510139"/>
                  <a:pt x="1337912" y="500514"/>
                </a:cubicBezTo>
                <a:cubicBezTo>
                  <a:pt x="1357942" y="420390"/>
                  <a:pt x="1333553" y="499604"/>
                  <a:pt x="1366787" y="433137"/>
                </a:cubicBezTo>
                <a:cubicBezTo>
                  <a:pt x="1385524" y="395663"/>
                  <a:pt x="1367528" y="408952"/>
                  <a:pt x="1386038" y="365760"/>
                </a:cubicBezTo>
                <a:cubicBezTo>
                  <a:pt x="1390595" y="355127"/>
                  <a:pt x="1397882" y="345771"/>
                  <a:pt x="1405288" y="336884"/>
                </a:cubicBezTo>
                <a:cubicBezTo>
                  <a:pt x="1418622" y="320883"/>
                  <a:pt x="1442997" y="297666"/>
                  <a:pt x="1463040" y="288758"/>
                </a:cubicBezTo>
                <a:cubicBezTo>
                  <a:pt x="1481583" y="280517"/>
                  <a:pt x="1500570" y="271192"/>
                  <a:pt x="1520792" y="269507"/>
                </a:cubicBezTo>
                <a:lnTo>
                  <a:pt x="1636295" y="259882"/>
                </a:lnTo>
                <a:cubicBezTo>
                  <a:pt x="1694589" y="263768"/>
                  <a:pt x="1767401" y="249927"/>
                  <a:pt x="1819175" y="288758"/>
                </a:cubicBezTo>
                <a:cubicBezTo>
                  <a:pt x="1833695" y="299648"/>
                  <a:pt x="1844842" y="314425"/>
                  <a:pt x="1857676" y="327259"/>
                </a:cubicBezTo>
                <a:cubicBezTo>
                  <a:pt x="1860884" y="336884"/>
                  <a:pt x="1862764" y="347060"/>
                  <a:pt x="1867301" y="356135"/>
                </a:cubicBezTo>
                <a:cubicBezTo>
                  <a:pt x="1872474" y="366482"/>
                  <a:pt x="1882894" y="374036"/>
                  <a:pt x="1886552" y="385010"/>
                </a:cubicBezTo>
                <a:cubicBezTo>
                  <a:pt x="1892724" y="403525"/>
                  <a:pt x="1892350" y="423625"/>
                  <a:pt x="1896177" y="442762"/>
                </a:cubicBezTo>
                <a:cubicBezTo>
                  <a:pt x="1898771" y="455734"/>
                  <a:pt x="1902001" y="468592"/>
                  <a:pt x="1905802" y="481263"/>
                </a:cubicBezTo>
                <a:cubicBezTo>
                  <a:pt x="1911633" y="500699"/>
                  <a:pt x="1921073" y="519117"/>
                  <a:pt x="1925053" y="539015"/>
                </a:cubicBezTo>
                <a:lnTo>
                  <a:pt x="1934678" y="587141"/>
                </a:lnTo>
                <a:cubicBezTo>
                  <a:pt x="1937886" y="577516"/>
                  <a:pt x="1941516" y="568021"/>
                  <a:pt x="1944303" y="558265"/>
                </a:cubicBezTo>
                <a:cubicBezTo>
                  <a:pt x="1949960" y="538464"/>
                  <a:pt x="1954675" y="510421"/>
                  <a:pt x="1963554" y="490888"/>
                </a:cubicBezTo>
                <a:cubicBezTo>
                  <a:pt x="1975429" y="464763"/>
                  <a:pt x="1992981" y="441110"/>
                  <a:pt x="2002055" y="413886"/>
                </a:cubicBezTo>
                <a:cubicBezTo>
                  <a:pt x="2011702" y="384943"/>
                  <a:pt x="2010197" y="381016"/>
                  <a:pt x="2030931" y="356135"/>
                </a:cubicBezTo>
                <a:cubicBezTo>
                  <a:pt x="2039645" y="345678"/>
                  <a:pt x="2047987" y="334013"/>
                  <a:pt x="2059806" y="327259"/>
                </a:cubicBezTo>
                <a:cubicBezTo>
                  <a:pt x="2071292" y="320696"/>
                  <a:pt x="2085473" y="320842"/>
                  <a:pt x="2098307" y="317634"/>
                </a:cubicBezTo>
                <a:cubicBezTo>
                  <a:pt x="2107932" y="311217"/>
                  <a:pt x="2116612" y="303081"/>
                  <a:pt x="2127183" y="298383"/>
                </a:cubicBezTo>
                <a:cubicBezTo>
                  <a:pt x="2162685" y="282604"/>
                  <a:pt x="2226985" y="268620"/>
                  <a:pt x="2261937" y="259882"/>
                </a:cubicBezTo>
                <a:cubicBezTo>
                  <a:pt x="2284396" y="263090"/>
                  <a:pt x="2308582" y="260293"/>
                  <a:pt x="2329314" y="269507"/>
                </a:cubicBezTo>
                <a:cubicBezTo>
                  <a:pt x="2339885" y="274205"/>
                  <a:pt x="2341158" y="289496"/>
                  <a:pt x="2348564" y="298383"/>
                </a:cubicBezTo>
                <a:cubicBezTo>
                  <a:pt x="2357278" y="308840"/>
                  <a:pt x="2367815" y="317634"/>
                  <a:pt x="2377440" y="327259"/>
                </a:cubicBezTo>
                <a:cubicBezTo>
                  <a:pt x="2383606" y="351922"/>
                  <a:pt x="2402135" y="434402"/>
                  <a:pt x="2415941" y="462013"/>
                </a:cubicBezTo>
                <a:cubicBezTo>
                  <a:pt x="2422358" y="474847"/>
                  <a:pt x="2429540" y="487326"/>
                  <a:pt x="2435192" y="500514"/>
                </a:cubicBezTo>
                <a:cubicBezTo>
                  <a:pt x="2439189" y="509839"/>
                  <a:pt x="2439783" y="520580"/>
                  <a:pt x="2444817" y="529389"/>
                </a:cubicBezTo>
                <a:cubicBezTo>
                  <a:pt x="2452776" y="543317"/>
                  <a:pt x="2464369" y="554836"/>
                  <a:pt x="2473693" y="567890"/>
                </a:cubicBezTo>
                <a:cubicBezTo>
                  <a:pt x="2480417" y="577303"/>
                  <a:pt x="2486526" y="587141"/>
                  <a:pt x="2492943" y="596766"/>
                </a:cubicBezTo>
                <a:cubicBezTo>
                  <a:pt x="2503041" y="566470"/>
                  <a:pt x="2504944" y="563221"/>
                  <a:pt x="2512194" y="529389"/>
                </a:cubicBezTo>
                <a:cubicBezTo>
                  <a:pt x="2519050" y="497396"/>
                  <a:pt x="2524087" y="465018"/>
                  <a:pt x="2531444" y="433137"/>
                </a:cubicBezTo>
                <a:cubicBezTo>
                  <a:pt x="2533725" y="423251"/>
                  <a:pt x="2538283" y="414017"/>
                  <a:pt x="2541070" y="404261"/>
                </a:cubicBezTo>
                <a:cubicBezTo>
                  <a:pt x="2546305" y="385940"/>
                  <a:pt x="2560796" y="317157"/>
                  <a:pt x="2569945" y="308008"/>
                </a:cubicBezTo>
                <a:cubicBezTo>
                  <a:pt x="2579570" y="298383"/>
                  <a:pt x="2588076" y="287490"/>
                  <a:pt x="2598821" y="279133"/>
                </a:cubicBezTo>
                <a:cubicBezTo>
                  <a:pt x="2617084" y="264929"/>
                  <a:pt x="2656573" y="240632"/>
                  <a:pt x="2656573" y="240632"/>
                </a:cubicBezTo>
                <a:lnTo>
                  <a:pt x="2926080" y="259882"/>
                </a:lnTo>
                <a:cubicBezTo>
                  <a:pt x="2945521" y="261597"/>
                  <a:pt x="2965139" y="263899"/>
                  <a:pt x="2983832" y="269507"/>
                </a:cubicBezTo>
                <a:cubicBezTo>
                  <a:pt x="2997575" y="273630"/>
                  <a:pt x="3009790" y="281790"/>
                  <a:pt x="3022333" y="288758"/>
                </a:cubicBezTo>
                <a:cubicBezTo>
                  <a:pt x="3057154" y="308104"/>
                  <a:pt x="3069253" y="316830"/>
                  <a:pt x="3099335" y="336884"/>
                </a:cubicBezTo>
                <a:cubicBezTo>
                  <a:pt x="3105752" y="349718"/>
                  <a:pt x="3112933" y="362197"/>
                  <a:pt x="3118585" y="375385"/>
                </a:cubicBezTo>
                <a:cubicBezTo>
                  <a:pt x="3148438" y="445041"/>
                  <a:pt x="3135077" y="548442"/>
                  <a:pt x="3137836" y="606392"/>
                </a:cubicBezTo>
                <a:cubicBezTo>
                  <a:pt x="3142274" y="575326"/>
                  <a:pt x="3147493" y="510093"/>
                  <a:pt x="3166712" y="481263"/>
                </a:cubicBezTo>
                <a:cubicBezTo>
                  <a:pt x="3173129" y="471638"/>
                  <a:pt x="3180223" y="462431"/>
                  <a:pt x="3185962" y="452387"/>
                </a:cubicBezTo>
                <a:cubicBezTo>
                  <a:pt x="3208412" y="413100"/>
                  <a:pt x="3197808" y="413228"/>
                  <a:pt x="3234088" y="385010"/>
                </a:cubicBezTo>
                <a:cubicBezTo>
                  <a:pt x="3252351" y="370806"/>
                  <a:pt x="3269394" y="352120"/>
                  <a:pt x="3291840" y="346509"/>
                </a:cubicBezTo>
                <a:cubicBezTo>
                  <a:pt x="3400124" y="319439"/>
                  <a:pt x="3342516" y="329892"/>
                  <a:pt x="3465095" y="317634"/>
                </a:cubicBezTo>
                <a:cubicBezTo>
                  <a:pt x="3519638" y="320842"/>
                  <a:pt x="3574691" y="319154"/>
                  <a:pt x="3628724" y="327259"/>
                </a:cubicBezTo>
                <a:cubicBezTo>
                  <a:pt x="3640164" y="328975"/>
                  <a:pt x="3655091" y="335216"/>
                  <a:pt x="3657600" y="346509"/>
                </a:cubicBezTo>
                <a:cubicBezTo>
                  <a:pt x="3668758" y="396719"/>
                  <a:pt x="3661840" y="449361"/>
                  <a:pt x="3667225" y="500514"/>
                </a:cubicBezTo>
                <a:cubicBezTo>
                  <a:pt x="3668287" y="510604"/>
                  <a:pt x="3673642" y="519764"/>
                  <a:pt x="3676851" y="529389"/>
                </a:cubicBezTo>
                <a:cubicBezTo>
                  <a:pt x="3686476" y="519764"/>
                  <a:pt x="3699639" y="512689"/>
                  <a:pt x="3705726" y="500514"/>
                </a:cubicBezTo>
                <a:cubicBezTo>
                  <a:pt x="3713042" y="485881"/>
                  <a:pt x="3711384" y="468259"/>
                  <a:pt x="3715352" y="452387"/>
                </a:cubicBezTo>
                <a:cubicBezTo>
                  <a:pt x="3717813" y="442544"/>
                  <a:pt x="3721769" y="433137"/>
                  <a:pt x="3724977" y="423512"/>
                </a:cubicBezTo>
                <a:cubicBezTo>
                  <a:pt x="3728185" y="397844"/>
                  <a:pt x="3728328" y="371604"/>
                  <a:pt x="3734602" y="346509"/>
                </a:cubicBezTo>
                <a:cubicBezTo>
                  <a:pt x="3738082" y="332589"/>
                  <a:pt x="3750373" y="321928"/>
                  <a:pt x="3753853" y="308008"/>
                </a:cubicBezTo>
                <a:cubicBezTo>
                  <a:pt x="3763320" y="270141"/>
                  <a:pt x="3765910" y="230869"/>
                  <a:pt x="3773103" y="192505"/>
                </a:cubicBezTo>
                <a:cubicBezTo>
                  <a:pt x="3775541" y="179503"/>
                  <a:pt x="3777517" y="166163"/>
                  <a:pt x="3782728" y="154004"/>
                </a:cubicBezTo>
                <a:cubicBezTo>
                  <a:pt x="3795380" y="124482"/>
                  <a:pt x="3810448" y="120742"/>
                  <a:pt x="3830855" y="96253"/>
                </a:cubicBezTo>
                <a:cubicBezTo>
                  <a:pt x="3838261" y="87366"/>
                  <a:pt x="3841925" y="75557"/>
                  <a:pt x="3850105" y="67377"/>
                </a:cubicBezTo>
                <a:cubicBezTo>
                  <a:pt x="3921468" y="-3987"/>
                  <a:pt x="3852354" y="81917"/>
                  <a:pt x="3946358" y="19250"/>
                </a:cubicBezTo>
                <a:lnTo>
                  <a:pt x="3975234" y="0"/>
                </a:lnTo>
                <a:cubicBezTo>
                  <a:pt x="4010527" y="3208"/>
                  <a:pt x="4046460" y="2200"/>
                  <a:pt x="4081112" y="9625"/>
                </a:cubicBezTo>
                <a:cubicBezTo>
                  <a:pt x="4092423" y="12049"/>
                  <a:pt x="4099640" y="23703"/>
                  <a:pt x="4109987" y="28876"/>
                </a:cubicBezTo>
                <a:cubicBezTo>
                  <a:pt x="4119062" y="33413"/>
                  <a:pt x="4129238" y="35293"/>
                  <a:pt x="4138863" y="38501"/>
                </a:cubicBezTo>
                <a:cubicBezTo>
                  <a:pt x="4151256" y="55025"/>
                  <a:pt x="4175732" y="86176"/>
                  <a:pt x="4186990" y="105878"/>
                </a:cubicBezTo>
                <a:cubicBezTo>
                  <a:pt x="4194109" y="118336"/>
                  <a:pt x="4199823" y="131545"/>
                  <a:pt x="4206240" y="144379"/>
                </a:cubicBezTo>
                <a:cubicBezTo>
                  <a:pt x="4209448" y="160421"/>
                  <a:pt x="4211560" y="176722"/>
                  <a:pt x="4215865" y="192505"/>
                </a:cubicBezTo>
                <a:cubicBezTo>
                  <a:pt x="4221204" y="212082"/>
                  <a:pt x="4230194" y="230571"/>
                  <a:pt x="4235116" y="250257"/>
                </a:cubicBezTo>
                <a:cubicBezTo>
                  <a:pt x="4247806" y="301015"/>
                  <a:pt x="4237844" y="298332"/>
                  <a:pt x="4254366" y="336884"/>
                </a:cubicBezTo>
                <a:cubicBezTo>
                  <a:pt x="4260018" y="350072"/>
                  <a:pt x="4267965" y="362197"/>
                  <a:pt x="4273617" y="375385"/>
                </a:cubicBezTo>
                <a:cubicBezTo>
                  <a:pt x="4296760" y="429386"/>
                  <a:pt x="4266003" y="378905"/>
                  <a:pt x="4302493" y="442762"/>
                </a:cubicBezTo>
                <a:cubicBezTo>
                  <a:pt x="4308232" y="452806"/>
                  <a:pt x="4316570" y="461291"/>
                  <a:pt x="4321743" y="471638"/>
                </a:cubicBezTo>
                <a:cubicBezTo>
                  <a:pt x="4331608" y="491368"/>
                  <a:pt x="4337333" y="530338"/>
                  <a:pt x="4340994" y="548640"/>
                </a:cubicBezTo>
                <a:cubicBezTo>
                  <a:pt x="4360762" y="489335"/>
                  <a:pt x="4342546" y="549723"/>
                  <a:pt x="4360244" y="452387"/>
                </a:cubicBezTo>
                <a:cubicBezTo>
                  <a:pt x="4367833" y="410648"/>
                  <a:pt x="4373091" y="408505"/>
                  <a:pt x="4389120" y="365760"/>
                </a:cubicBezTo>
                <a:cubicBezTo>
                  <a:pt x="4407878" y="315738"/>
                  <a:pt x="4388975" y="343494"/>
                  <a:pt x="4437246" y="279133"/>
                </a:cubicBezTo>
                <a:cubicBezTo>
                  <a:pt x="4446871" y="266299"/>
                  <a:pt x="4453798" y="250902"/>
                  <a:pt x="4466122" y="240632"/>
                </a:cubicBezTo>
                <a:cubicBezTo>
                  <a:pt x="4473916" y="234137"/>
                  <a:pt x="4485923" y="235543"/>
                  <a:pt x="4494998" y="231006"/>
                </a:cubicBezTo>
                <a:cubicBezTo>
                  <a:pt x="4586511" y="185250"/>
                  <a:pt x="4432644" y="242166"/>
                  <a:pt x="4581625" y="192505"/>
                </a:cubicBezTo>
                <a:lnTo>
                  <a:pt x="4610501" y="182880"/>
                </a:lnTo>
                <a:lnTo>
                  <a:pt x="4639377" y="173255"/>
                </a:lnTo>
                <a:cubicBezTo>
                  <a:pt x="4674670" y="176463"/>
                  <a:pt x="4710090" y="178485"/>
                  <a:pt x="4745255" y="182880"/>
                </a:cubicBezTo>
                <a:cubicBezTo>
                  <a:pt x="4761488" y="184909"/>
                  <a:pt x="4780813" y="182032"/>
                  <a:pt x="4793381" y="192505"/>
                </a:cubicBezTo>
                <a:cubicBezTo>
                  <a:pt x="4803543" y="200974"/>
                  <a:pt x="4798823" y="218456"/>
                  <a:pt x="4803006" y="231006"/>
                </a:cubicBezTo>
                <a:cubicBezTo>
                  <a:pt x="4818704" y="278099"/>
                  <a:pt x="4817928" y="272640"/>
                  <a:pt x="4841507" y="308008"/>
                </a:cubicBezTo>
                <a:cubicBezTo>
                  <a:pt x="4847924" y="333675"/>
                  <a:pt x="4855019" y="359183"/>
                  <a:pt x="4860758" y="385010"/>
                </a:cubicBezTo>
                <a:cubicBezTo>
                  <a:pt x="4867856" y="416951"/>
                  <a:pt x="4865375" y="451998"/>
                  <a:pt x="4880008" y="481263"/>
                </a:cubicBezTo>
                <a:cubicBezTo>
                  <a:pt x="4904433" y="530111"/>
                  <a:pt x="4891300" y="507825"/>
                  <a:pt x="4918510" y="548640"/>
                </a:cubicBezTo>
                <a:cubicBezTo>
                  <a:pt x="4940299" y="461482"/>
                  <a:pt x="4909337" y="566988"/>
                  <a:pt x="4966636" y="452387"/>
                </a:cubicBezTo>
                <a:cubicBezTo>
                  <a:pt x="4973053" y="439553"/>
                  <a:pt x="4980234" y="427074"/>
                  <a:pt x="4985886" y="413886"/>
                </a:cubicBezTo>
                <a:cubicBezTo>
                  <a:pt x="4989883" y="404560"/>
                  <a:pt x="4989174" y="392933"/>
                  <a:pt x="4995512" y="385010"/>
                </a:cubicBezTo>
                <a:cubicBezTo>
                  <a:pt x="5002738" y="375977"/>
                  <a:pt x="5015500" y="373166"/>
                  <a:pt x="5024387" y="365760"/>
                </a:cubicBezTo>
                <a:cubicBezTo>
                  <a:pt x="5034844" y="357046"/>
                  <a:pt x="5042806" y="345598"/>
                  <a:pt x="5053263" y="336884"/>
                </a:cubicBezTo>
                <a:cubicBezTo>
                  <a:pt x="5062150" y="329478"/>
                  <a:pt x="5072726" y="324358"/>
                  <a:pt x="5082139" y="317634"/>
                </a:cubicBezTo>
                <a:cubicBezTo>
                  <a:pt x="5095193" y="308310"/>
                  <a:pt x="5106292" y="295932"/>
                  <a:pt x="5120640" y="288758"/>
                </a:cubicBezTo>
                <a:cubicBezTo>
                  <a:pt x="5138790" y="279683"/>
                  <a:pt x="5178392" y="269507"/>
                  <a:pt x="5178392" y="269507"/>
                </a:cubicBezTo>
                <a:cubicBezTo>
                  <a:pt x="5204059" y="272716"/>
                  <a:pt x="5230101" y="273713"/>
                  <a:pt x="5255394" y="279133"/>
                </a:cubicBezTo>
                <a:cubicBezTo>
                  <a:pt x="5322701" y="293556"/>
                  <a:pt x="5293929" y="295984"/>
                  <a:pt x="5342021" y="308008"/>
                </a:cubicBezTo>
                <a:cubicBezTo>
                  <a:pt x="5390365" y="320095"/>
                  <a:pt x="5367972" y="313451"/>
                  <a:pt x="5409398" y="327259"/>
                </a:cubicBezTo>
                <a:cubicBezTo>
                  <a:pt x="5415815" y="336884"/>
                  <a:pt x="5423950" y="345564"/>
                  <a:pt x="5428648" y="356135"/>
                </a:cubicBezTo>
                <a:cubicBezTo>
                  <a:pt x="5447926" y="399510"/>
                  <a:pt x="5443073" y="406636"/>
                  <a:pt x="5457524" y="442762"/>
                </a:cubicBezTo>
                <a:cubicBezTo>
                  <a:pt x="5482104" y="504210"/>
                  <a:pt x="5469048" y="475434"/>
                  <a:pt x="5496025" y="529389"/>
                </a:cubicBezTo>
                <a:cubicBezTo>
                  <a:pt x="5502442" y="519764"/>
                  <a:pt x="5511952" y="511594"/>
                  <a:pt x="5515276" y="500514"/>
                </a:cubicBezTo>
                <a:cubicBezTo>
                  <a:pt x="5528577" y="456179"/>
                  <a:pt x="5516725" y="439863"/>
                  <a:pt x="5534526" y="404261"/>
                </a:cubicBezTo>
                <a:cubicBezTo>
                  <a:pt x="5546862" y="379588"/>
                  <a:pt x="5566451" y="357988"/>
                  <a:pt x="5592278" y="346509"/>
                </a:cubicBezTo>
                <a:cubicBezTo>
                  <a:pt x="5607228" y="339865"/>
                  <a:pt x="5624533" y="340852"/>
                  <a:pt x="5640404" y="336884"/>
                </a:cubicBezTo>
                <a:cubicBezTo>
                  <a:pt x="5650247" y="334423"/>
                  <a:pt x="5659437" y="329720"/>
                  <a:pt x="5669280" y="327259"/>
                </a:cubicBezTo>
                <a:cubicBezTo>
                  <a:pt x="5685151" y="323291"/>
                  <a:pt x="5701364" y="320842"/>
                  <a:pt x="5717406" y="317634"/>
                </a:cubicBezTo>
                <a:cubicBezTo>
                  <a:pt x="5829701" y="327259"/>
                  <a:pt x="5942963" y="328931"/>
                  <a:pt x="6054291" y="346509"/>
                </a:cubicBezTo>
                <a:cubicBezTo>
                  <a:pt x="6067736" y="348632"/>
                  <a:pt x="6074809" y="364640"/>
                  <a:pt x="6083166" y="375385"/>
                </a:cubicBezTo>
                <a:cubicBezTo>
                  <a:pt x="6121778" y="425031"/>
                  <a:pt x="6116769" y="418445"/>
                  <a:pt x="6131293" y="462013"/>
                </a:cubicBezTo>
                <a:cubicBezTo>
                  <a:pt x="6134501" y="506931"/>
                  <a:pt x="6134550" y="552186"/>
                  <a:pt x="6140918" y="596766"/>
                </a:cubicBezTo>
                <a:cubicBezTo>
                  <a:pt x="6144221" y="619889"/>
                  <a:pt x="6153456" y="641770"/>
                  <a:pt x="6160168" y="664143"/>
                </a:cubicBezTo>
                <a:cubicBezTo>
                  <a:pt x="6163083" y="673861"/>
                  <a:pt x="6162619" y="685845"/>
                  <a:pt x="6169794" y="693019"/>
                </a:cubicBezTo>
                <a:lnTo>
                  <a:pt x="6169794" y="6737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02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Number line has each number marked as a line, but only the 10s are labed (0,10,20,30,40,50,60,70,80,90,100) " title="Number Line 0 to 100 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808285"/>
            <a:ext cx="6610350" cy="13430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Number lines --   </a:t>
            </a:r>
            <a:endParaRPr lang="en-US" dirty="0"/>
          </a:p>
        </p:txBody>
      </p:sp>
      <p:sp>
        <p:nvSpPr>
          <p:cNvPr id="6" name="Freeform 5" descr="10,20,30,40,50,60,70,80,90,100" title="line showing multiples of ten on number line"/>
          <p:cNvSpPr/>
          <p:nvPr/>
        </p:nvSpPr>
        <p:spPr>
          <a:xfrm>
            <a:off x="770021" y="869599"/>
            <a:ext cx="6169794" cy="693019"/>
          </a:xfrm>
          <a:custGeom>
            <a:avLst/>
            <a:gdLst>
              <a:gd name="connsiteX0" fmla="*/ 0 w 6169794"/>
              <a:gd name="connsiteY0" fmla="*/ 606392 h 693019"/>
              <a:gd name="connsiteX1" fmla="*/ 9625 w 6169794"/>
              <a:gd name="connsiteY1" fmla="*/ 558265 h 693019"/>
              <a:gd name="connsiteX2" fmla="*/ 48126 w 6169794"/>
              <a:gd name="connsiteY2" fmla="*/ 490888 h 693019"/>
              <a:gd name="connsiteX3" fmla="*/ 77002 w 6169794"/>
              <a:gd name="connsiteY3" fmla="*/ 462013 h 693019"/>
              <a:gd name="connsiteX4" fmla="*/ 115503 w 6169794"/>
              <a:gd name="connsiteY4" fmla="*/ 394636 h 693019"/>
              <a:gd name="connsiteX5" fmla="*/ 134754 w 6169794"/>
              <a:gd name="connsiteY5" fmla="*/ 365760 h 693019"/>
              <a:gd name="connsiteX6" fmla="*/ 221381 w 6169794"/>
              <a:gd name="connsiteY6" fmla="*/ 298383 h 693019"/>
              <a:gd name="connsiteX7" fmla="*/ 250257 w 6169794"/>
              <a:gd name="connsiteY7" fmla="*/ 279133 h 693019"/>
              <a:gd name="connsiteX8" fmla="*/ 317634 w 6169794"/>
              <a:gd name="connsiteY8" fmla="*/ 259882 h 693019"/>
              <a:gd name="connsiteX9" fmla="*/ 452387 w 6169794"/>
              <a:gd name="connsiteY9" fmla="*/ 269507 h 693019"/>
              <a:gd name="connsiteX10" fmla="*/ 481263 w 6169794"/>
              <a:gd name="connsiteY10" fmla="*/ 279133 h 693019"/>
              <a:gd name="connsiteX11" fmla="*/ 548640 w 6169794"/>
              <a:gd name="connsiteY11" fmla="*/ 298383 h 693019"/>
              <a:gd name="connsiteX12" fmla="*/ 577516 w 6169794"/>
              <a:gd name="connsiteY12" fmla="*/ 317634 h 693019"/>
              <a:gd name="connsiteX13" fmla="*/ 616017 w 6169794"/>
              <a:gd name="connsiteY13" fmla="*/ 375385 h 693019"/>
              <a:gd name="connsiteX14" fmla="*/ 625642 w 6169794"/>
              <a:gd name="connsiteY14" fmla="*/ 404261 h 693019"/>
              <a:gd name="connsiteX15" fmla="*/ 644893 w 6169794"/>
              <a:gd name="connsiteY15" fmla="*/ 433137 h 693019"/>
              <a:gd name="connsiteX16" fmla="*/ 654518 w 6169794"/>
              <a:gd name="connsiteY16" fmla="*/ 490888 h 693019"/>
              <a:gd name="connsiteX17" fmla="*/ 693019 w 6169794"/>
              <a:gd name="connsiteY17" fmla="*/ 587141 h 693019"/>
              <a:gd name="connsiteX18" fmla="*/ 741145 w 6169794"/>
              <a:gd name="connsiteY18" fmla="*/ 471638 h 693019"/>
              <a:gd name="connsiteX19" fmla="*/ 760396 w 6169794"/>
              <a:gd name="connsiteY19" fmla="*/ 394636 h 693019"/>
              <a:gd name="connsiteX20" fmla="*/ 798897 w 6169794"/>
              <a:gd name="connsiteY20" fmla="*/ 327259 h 693019"/>
              <a:gd name="connsiteX21" fmla="*/ 808522 w 6169794"/>
              <a:gd name="connsiteY21" fmla="*/ 298383 h 693019"/>
              <a:gd name="connsiteX22" fmla="*/ 875899 w 6169794"/>
              <a:gd name="connsiteY22" fmla="*/ 211756 h 693019"/>
              <a:gd name="connsiteX23" fmla="*/ 904775 w 6169794"/>
              <a:gd name="connsiteY23" fmla="*/ 192505 h 693019"/>
              <a:gd name="connsiteX24" fmla="*/ 1078030 w 6169794"/>
              <a:gd name="connsiteY24" fmla="*/ 211756 h 693019"/>
              <a:gd name="connsiteX25" fmla="*/ 1164657 w 6169794"/>
              <a:gd name="connsiteY25" fmla="*/ 250257 h 693019"/>
              <a:gd name="connsiteX26" fmla="*/ 1203158 w 6169794"/>
              <a:gd name="connsiteY26" fmla="*/ 279133 h 693019"/>
              <a:gd name="connsiteX27" fmla="*/ 1241659 w 6169794"/>
              <a:gd name="connsiteY27" fmla="*/ 336884 h 693019"/>
              <a:gd name="connsiteX28" fmla="*/ 1280160 w 6169794"/>
              <a:gd name="connsiteY28" fmla="*/ 471638 h 693019"/>
              <a:gd name="connsiteX29" fmla="*/ 1289785 w 6169794"/>
              <a:gd name="connsiteY29" fmla="*/ 500514 h 693019"/>
              <a:gd name="connsiteX30" fmla="*/ 1309036 w 6169794"/>
              <a:gd name="connsiteY30" fmla="*/ 529389 h 693019"/>
              <a:gd name="connsiteX31" fmla="*/ 1337912 w 6169794"/>
              <a:gd name="connsiteY31" fmla="*/ 500514 h 693019"/>
              <a:gd name="connsiteX32" fmla="*/ 1366787 w 6169794"/>
              <a:gd name="connsiteY32" fmla="*/ 433137 h 693019"/>
              <a:gd name="connsiteX33" fmla="*/ 1386038 w 6169794"/>
              <a:gd name="connsiteY33" fmla="*/ 365760 h 693019"/>
              <a:gd name="connsiteX34" fmla="*/ 1405288 w 6169794"/>
              <a:gd name="connsiteY34" fmla="*/ 336884 h 693019"/>
              <a:gd name="connsiteX35" fmla="*/ 1463040 w 6169794"/>
              <a:gd name="connsiteY35" fmla="*/ 288758 h 693019"/>
              <a:gd name="connsiteX36" fmla="*/ 1520792 w 6169794"/>
              <a:gd name="connsiteY36" fmla="*/ 269507 h 693019"/>
              <a:gd name="connsiteX37" fmla="*/ 1636295 w 6169794"/>
              <a:gd name="connsiteY37" fmla="*/ 259882 h 693019"/>
              <a:gd name="connsiteX38" fmla="*/ 1819175 w 6169794"/>
              <a:gd name="connsiteY38" fmla="*/ 288758 h 693019"/>
              <a:gd name="connsiteX39" fmla="*/ 1857676 w 6169794"/>
              <a:gd name="connsiteY39" fmla="*/ 327259 h 693019"/>
              <a:gd name="connsiteX40" fmla="*/ 1867301 w 6169794"/>
              <a:gd name="connsiteY40" fmla="*/ 356135 h 693019"/>
              <a:gd name="connsiteX41" fmla="*/ 1886552 w 6169794"/>
              <a:gd name="connsiteY41" fmla="*/ 385010 h 693019"/>
              <a:gd name="connsiteX42" fmla="*/ 1896177 w 6169794"/>
              <a:gd name="connsiteY42" fmla="*/ 442762 h 693019"/>
              <a:gd name="connsiteX43" fmla="*/ 1905802 w 6169794"/>
              <a:gd name="connsiteY43" fmla="*/ 481263 h 693019"/>
              <a:gd name="connsiteX44" fmla="*/ 1925053 w 6169794"/>
              <a:gd name="connsiteY44" fmla="*/ 539015 h 693019"/>
              <a:gd name="connsiteX45" fmla="*/ 1934678 w 6169794"/>
              <a:gd name="connsiteY45" fmla="*/ 587141 h 693019"/>
              <a:gd name="connsiteX46" fmla="*/ 1944303 w 6169794"/>
              <a:gd name="connsiteY46" fmla="*/ 558265 h 693019"/>
              <a:gd name="connsiteX47" fmla="*/ 1963554 w 6169794"/>
              <a:gd name="connsiteY47" fmla="*/ 490888 h 693019"/>
              <a:gd name="connsiteX48" fmla="*/ 2002055 w 6169794"/>
              <a:gd name="connsiteY48" fmla="*/ 413886 h 693019"/>
              <a:gd name="connsiteX49" fmla="*/ 2030931 w 6169794"/>
              <a:gd name="connsiteY49" fmla="*/ 356135 h 693019"/>
              <a:gd name="connsiteX50" fmla="*/ 2059806 w 6169794"/>
              <a:gd name="connsiteY50" fmla="*/ 327259 h 693019"/>
              <a:gd name="connsiteX51" fmla="*/ 2098307 w 6169794"/>
              <a:gd name="connsiteY51" fmla="*/ 317634 h 693019"/>
              <a:gd name="connsiteX52" fmla="*/ 2127183 w 6169794"/>
              <a:gd name="connsiteY52" fmla="*/ 298383 h 693019"/>
              <a:gd name="connsiteX53" fmla="*/ 2261937 w 6169794"/>
              <a:gd name="connsiteY53" fmla="*/ 259882 h 693019"/>
              <a:gd name="connsiteX54" fmla="*/ 2329314 w 6169794"/>
              <a:gd name="connsiteY54" fmla="*/ 269507 h 693019"/>
              <a:gd name="connsiteX55" fmla="*/ 2348564 w 6169794"/>
              <a:gd name="connsiteY55" fmla="*/ 298383 h 693019"/>
              <a:gd name="connsiteX56" fmla="*/ 2377440 w 6169794"/>
              <a:gd name="connsiteY56" fmla="*/ 327259 h 693019"/>
              <a:gd name="connsiteX57" fmla="*/ 2415941 w 6169794"/>
              <a:gd name="connsiteY57" fmla="*/ 462013 h 693019"/>
              <a:gd name="connsiteX58" fmla="*/ 2435192 w 6169794"/>
              <a:gd name="connsiteY58" fmla="*/ 500514 h 693019"/>
              <a:gd name="connsiteX59" fmla="*/ 2444817 w 6169794"/>
              <a:gd name="connsiteY59" fmla="*/ 529389 h 693019"/>
              <a:gd name="connsiteX60" fmla="*/ 2473693 w 6169794"/>
              <a:gd name="connsiteY60" fmla="*/ 567890 h 693019"/>
              <a:gd name="connsiteX61" fmla="*/ 2492943 w 6169794"/>
              <a:gd name="connsiteY61" fmla="*/ 596766 h 693019"/>
              <a:gd name="connsiteX62" fmla="*/ 2512194 w 6169794"/>
              <a:gd name="connsiteY62" fmla="*/ 529389 h 693019"/>
              <a:gd name="connsiteX63" fmla="*/ 2531444 w 6169794"/>
              <a:gd name="connsiteY63" fmla="*/ 433137 h 693019"/>
              <a:gd name="connsiteX64" fmla="*/ 2541070 w 6169794"/>
              <a:gd name="connsiteY64" fmla="*/ 404261 h 693019"/>
              <a:gd name="connsiteX65" fmla="*/ 2569945 w 6169794"/>
              <a:gd name="connsiteY65" fmla="*/ 308008 h 693019"/>
              <a:gd name="connsiteX66" fmla="*/ 2598821 w 6169794"/>
              <a:gd name="connsiteY66" fmla="*/ 279133 h 693019"/>
              <a:gd name="connsiteX67" fmla="*/ 2656573 w 6169794"/>
              <a:gd name="connsiteY67" fmla="*/ 240632 h 693019"/>
              <a:gd name="connsiteX68" fmla="*/ 2926080 w 6169794"/>
              <a:gd name="connsiteY68" fmla="*/ 259882 h 693019"/>
              <a:gd name="connsiteX69" fmla="*/ 2983832 w 6169794"/>
              <a:gd name="connsiteY69" fmla="*/ 269507 h 693019"/>
              <a:gd name="connsiteX70" fmla="*/ 3022333 w 6169794"/>
              <a:gd name="connsiteY70" fmla="*/ 288758 h 693019"/>
              <a:gd name="connsiteX71" fmla="*/ 3099335 w 6169794"/>
              <a:gd name="connsiteY71" fmla="*/ 336884 h 693019"/>
              <a:gd name="connsiteX72" fmla="*/ 3118585 w 6169794"/>
              <a:gd name="connsiteY72" fmla="*/ 375385 h 693019"/>
              <a:gd name="connsiteX73" fmla="*/ 3137836 w 6169794"/>
              <a:gd name="connsiteY73" fmla="*/ 606392 h 693019"/>
              <a:gd name="connsiteX74" fmla="*/ 3166712 w 6169794"/>
              <a:gd name="connsiteY74" fmla="*/ 481263 h 693019"/>
              <a:gd name="connsiteX75" fmla="*/ 3185962 w 6169794"/>
              <a:gd name="connsiteY75" fmla="*/ 452387 h 693019"/>
              <a:gd name="connsiteX76" fmla="*/ 3234088 w 6169794"/>
              <a:gd name="connsiteY76" fmla="*/ 385010 h 693019"/>
              <a:gd name="connsiteX77" fmla="*/ 3291840 w 6169794"/>
              <a:gd name="connsiteY77" fmla="*/ 346509 h 693019"/>
              <a:gd name="connsiteX78" fmla="*/ 3465095 w 6169794"/>
              <a:gd name="connsiteY78" fmla="*/ 317634 h 693019"/>
              <a:gd name="connsiteX79" fmla="*/ 3628724 w 6169794"/>
              <a:gd name="connsiteY79" fmla="*/ 327259 h 693019"/>
              <a:gd name="connsiteX80" fmla="*/ 3657600 w 6169794"/>
              <a:gd name="connsiteY80" fmla="*/ 346509 h 693019"/>
              <a:gd name="connsiteX81" fmla="*/ 3667225 w 6169794"/>
              <a:gd name="connsiteY81" fmla="*/ 500514 h 693019"/>
              <a:gd name="connsiteX82" fmla="*/ 3676851 w 6169794"/>
              <a:gd name="connsiteY82" fmla="*/ 529389 h 693019"/>
              <a:gd name="connsiteX83" fmla="*/ 3705726 w 6169794"/>
              <a:gd name="connsiteY83" fmla="*/ 500514 h 693019"/>
              <a:gd name="connsiteX84" fmla="*/ 3715352 w 6169794"/>
              <a:gd name="connsiteY84" fmla="*/ 452387 h 693019"/>
              <a:gd name="connsiteX85" fmla="*/ 3724977 w 6169794"/>
              <a:gd name="connsiteY85" fmla="*/ 423512 h 693019"/>
              <a:gd name="connsiteX86" fmla="*/ 3734602 w 6169794"/>
              <a:gd name="connsiteY86" fmla="*/ 346509 h 693019"/>
              <a:gd name="connsiteX87" fmla="*/ 3753853 w 6169794"/>
              <a:gd name="connsiteY87" fmla="*/ 308008 h 693019"/>
              <a:gd name="connsiteX88" fmla="*/ 3773103 w 6169794"/>
              <a:gd name="connsiteY88" fmla="*/ 192505 h 693019"/>
              <a:gd name="connsiteX89" fmla="*/ 3782728 w 6169794"/>
              <a:gd name="connsiteY89" fmla="*/ 154004 h 693019"/>
              <a:gd name="connsiteX90" fmla="*/ 3830855 w 6169794"/>
              <a:gd name="connsiteY90" fmla="*/ 96253 h 693019"/>
              <a:gd name="connsiteX91" fmla="*/ 3850105 w 6169794"/>
              <a:gd name="connsiteY91" fmla="*/ 67377 h 693019"/>
              <a:gd name="connsiteX92" fmla="*/ 3946358 w 6169794"/>
              <a:gd name="connsiteY92" fmla="*/ 19250 h 693019"/>
              <a:gd name="connsiteX93" fmla="*/ 3975234 w 6169794"/>
              <a:gd name="connsiteY93" fmla="*/ 0 h 693019"/>
              <a:gd name="connsiteX94" fmla="*/ 4081112 w 6169794"/>
              <a:gd name="connsiteY94" fmla="*/ 9625 h 693019"/>
              <a:gd name="connsiteX95" fmla="*/ 4109987 w 6169794"/>
              <a:gd name="connsiteY95" fmla="*/ 28876 h 693019"/>
              <a:gd name="connsiteX96" fmla="*/ 4138863 w 6169794"/>
              <a:gd name="connsiteY96" fmla="*/ 38501 h 693019"/>
              <a:gd name="connsiteX97" fmla="*/ 4186990 w 6169794"/>
              <a:gd name="connsiteY97" fmla="*/ 105878 h 693019"/>
              <a:gd name="connsiteX98" fmla="*/ 4206240 w 6169794"/>
              <a:gd name="connsiteY98" fmla="*/ 144379 h 693019"/>
              <a:gd name="connsiteX99" fmla="*/ 4215865 w 6169794"/>
              <a:gd name="connsiteY99" fmla="*/ 192505 h 693019"/>
              <a:gd name="connsiteX100" fmla="*/ 4235116 w 6169794"/>
              <a:gd name="connsiteY100" fmla="*/ 250257 h 693019"/>
              <a:gd name="connsiteX101" fmla="*/ 4254366 w 6169794"/>
              <a:gd name="connsiteY101" fmla="*/ 336884 h 693019"/>
              <a:gd name="connsiteX102" fmla="*/ 4273617 w 6169794"/>
              <a:gd name="connsiteY102" fmla="*/ 375385 h 693019"/>
              <a:gd name="connsiteX103" fmla="*/ 4302493 w 6169794"/>
              <a:gd name="connsiteY103" fmla="*/ 442762 h 693019"/>
              <a:gd name="connsiteX104" fmla="*/ 4321743 w 6169794"/>
              <a:gd name="connsiteY104" fmla="*/ 471638 h 693019"/>
              <a:gd name="connsiteX105" fmla="*/ 4340994 w 6169794"/>
              <a:gd name="connsiteY105" fmla="*/ 548640 h 693019"/>
              <a:gd name="connsiteX106" fmla="*/ 4360244 w 6169794"/>
              <a:gd name="connsiteY106" fmla="*/ 452387 h 693019"/>
              <a:gd name="connsiteX107" fmla="*/ 4389120 w 6169794"/>
              <a:gd name="connsiteY107" fmla="*/ 365760 h 693019"/>
              <a:gd name="connsiteX108" fmla="*/ 4437246 w 6169794"/>
              <a:gd name="connsiteY108" fmla="*/ 279133 h 693019"/>
              <a:gd name="connsiteX109" fmla="*/ 4466122 w 6169794"/>
              <a:gd name="connsiteY109" fmla="*/ 240632 h 693019"/>
              <a:gd name="connsiteX110" fmla="*/ 4494998 w 6169794"/>
              <a:gd name="connsiteY110" fmla="*/ 231006 h 693019"/>
              <a:gd name="connsiteX111" fmla="*/ 4581625 w 6169794"/>
              <a:gd name="connsiteY111" fmla="*/ 192505 h 693019"/>
              <a:gd name="connsiteX112" fmla="*/ 4610501 w 6169794"/>
              <a:gd name="connsiteY112" fmla="*/ 182880 h 693019"/>
              <a:gd name="connsiteX113" fmla="*/ 4639377 w 6169794"/>
              <a:gd name="connsiteY113" fmla="*/ 173255 h 693019"/>
              <a:gd name="connsiteX114" fmla="*/ 4745255 w 6169794"/>
              <a:gd name="connsiteY114" fmla="*/ 182880 h 693019"/>
              <a:gd name="connsiteX115" fmla="*/ 4793381 w 6169794"/>
              <a:gd name="connsiteY115" fmla="*/ 192505 h 693019"/>
              <a:gd name="connsiteX116" fmla="*/ 4803006 w 6169794"/>
              <a:gd name="connsiteY116" fmla="*/ 231006 h 693019"/>
              <a:gd name="connsiteX117" fmla="*/ 4841507 w 6169794"/>
              <a:gd name="connsiteY117" fmla="*/ 308008 h 693019"/>
              <a:gd name="connsiteX118" fmla="*/ 4860758 w 6169794"/>
              <a:gd name="connsiteY118" fmla="*/ 385010 h 693019"/>
              <a:gd name="connsiteX119" fmla="*/ 4880008 w 6169794"/>
              <a:gd name="connsiteY119" fmla="*/ 481263 h 693019"/>
              <a:gd name="connsiteX120" fmla="*/ 4918510 w 6169794"/>
              <a:gd name="connsiteY120" fmla="*/ 548640 h 693019"/>
              <a:gd name="connsiteX121" fmla="*/ 4966636 w 6169794"/>
              <a:gd name="connsiteY121" fmla="*/ 452387 h 693019"/>
              <a:gd name="connsiteX122" fmla="*/ 4985886 w 6169794"/>
              <a:gd name="connsiteY122" fmla="*/ 413886 h 693019"/>
              <a:gd name="connsiteX123" fmla="*/ 4995512 w 6169794"/>
              <a:gd name="connsiteY123" fmla="*/ 385010 h 693019"/>
              <a:gd name="connsiteX124" fmla="*/ 5024387 w 6169794"/>
              <a:gd name="connsiteY124" fmla="*/ 365760 h 693019"/>
              <a:gd name="connsiteX125" fmla="*/ 5053263 w 6169794"/>
              <a:gd name="connsiteY125" fmla="*/ 336884 h 693019"/>
              <a:gd name="connsiteX126" fmla="*/ 5082139 w 6169794"/>
              <a:gd name="connsiteY126" fmla="*/ 317634 h 693019"/>
              <a:gd name="connsiteX127" fmla="*/ 5120640 w 6169794"/>
              <a:gd name="connsiteY127" fmla="*/ 288758 h 693019"/>
              <a:gd name="connsiteX128" fmla="*/ 5178392 w 6169794"/>
              <a:gd name="connsiteY128" fmla="*/ 269507 h 693019"/>
              <a:gd name="connsiteX129" fmla="*/ 5255394 w 6169794"/>
              <a:gd name="connsiteY129" fmla="*/ 279133 h 693019"/>
              <a:gd name="connsiteX130" fmla="*/ 5342021 w 6169794"/>
              <a:gd name="connsiteY130" fmla="*/ 308008 h 693019"/>
              <a:gd name="connsiteX131" fmla="*/ 5409398 w 6169794"/>
              <a:gd name="connsiteY131" fmla="*/ 327259 h 693019"/>
              <a:gd name="connsiteX132" fmla="*/ 5428648 w 6169794"/>
              <a:gd name="connsiteY132" fmla="*/ 356135 h 693019"/>
              <a:gd name="connsiteX133" fmla="*/ 5457524 w 6169794"/>
              <a:gd name="connsiteY133" fmla="*/ 442762 h 693019"/>
              <a:gd name="connsiteX134" fmla="*/ 5496025 w 6169794"/>
              <a:gd name="connsiteY134" fmla="*/ 529389 h 693019"/>
              <a:gd name="connsiteX135" fmla="*/ 5515276 w 6169794"/>
              <a:gd name="connsiteY135" fmla="*/ 500514 h 693019"/>
              <a:gd name="connsiteX136" fmla="*/ 5534526 w 6169794"/>
              <a:gd name="connsiteY136" fmla="*/ 404261 h 693019"/>
              <a:gd name="connsiteX137" fmla="*/ 5592278 w 6169794"/>
              <a:gd name="connsiteY137" fmla="*/ 346509 h 693019"/>
              <a:gd name="connsiteX138" fmla="*/ 5640404 w 6169794"/>
              <a:gd name="connsiteY138" fmla="*/ 336884 h 693019"/>
              <a:gd name="connsiteX139" fmla="*/ 5669280 w 6169794"/>
              <a:gd name="connsiteY139" fmla="*/ 327259 h 693019"/>
              <a:gd name="connsiteX140" fmla="*/ 5717406 w 6169794"/>
              <a:gd name="connsiteY140" fmla="*/ 317634 h 693019"/>
              <a:gd name="connsiteX141" fmla="*/ 6054291 w 6169794"/>
              <a:gd name="connsiteY141" fmla="*/ 346509 h 693019"/>
              <a:gd name="connsiteX142" fmla="*/ 6083166 w 6169794"/>
              <a:gd name="connsiteY142" fmla="*/ 375385 h 693019"/>
              <a:gd name="connsiteX143" fmla="*/ 6131293 w 6169794"/>
              <a:gd name="connsiteY143" fmla="*/ 462013 h 693019"/>
              <a:gd name="connsiteX144" fmla="*/ 6140918 w 6169794"/>
              <a:gd name="connsiteY144" fmla="*/ 596766 h 693019"/>
              <a:gd name="connsiteX145" fmla="*/ 6160168 w 6169794"/>
              <a:gd name="connsiteY145" fmla="*/ 664143 h 693019"/>
              <a:gd name="connsiteX146" fmla="*/ 6169794 w 6169794"/>
              <a:gd name="connsiteY146" fmla="*/ 693019 h 693019"/>
              <a:gd name="connsiteX147" fmla="*/ 6169794 w 6169794"/>
              <a:gd name="connsiteY147" fmla="*/ 673768 h 69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</a:cxnLst>
            <a:rect l="l" t="t" r="r" b="b"/>
            <a:pathLst>
              <a:path w="6169794" h="693019">
                <a:moveTo>
                  <a:pt x="0" y="606392"/>
                </a:moveTo>
                <a:cubicBezTo>
                  <a:pt x="3208" y="590350"/>
                  <a:pt x="4452" y="573785"/>
                  <a:pt x="9625" y="558265"/>
                </a:cubicBezTo>
                <a:cubicBezTo>
                  <a:pt x="14854" y="542579"/>
                  <a:pt x="36393" y="504968"/>
                  <a:pt x="48126" y="490888"/>
                </a:cubicBezTo>
                <a:cubicBezTo>
                  <a:pt x="56840" y="480431"/>
                  <a:pt x="68288" y="472470"/>
                  <a:pt x="77002" y="462013"/>
                </a:cubicBezTo>
                <a:cubicBezTo>
                  <a:pt x="98323" y="436429"/>
                  <a:pt x="98385" y="424593"/>
                  <a:pt x="115503" y="394636"/>
                </a:cubicBezTo>
                <a:cubicBezTo>
                  <a:pt x="121242" y="384592"/>
                  <a:pt x="127348" y="374647"/>
                  <a:pt x="134754" y="365760"/>
                </a:cubicBezTo>
                <a:cubicBezTo>
                  <a:pt x="163026" y="331834"/>
                  <a:pt x="181136" y="325213"/>
                  <a:pt x="221381" y="298383"/>
                </a:cubicBezTo>
                <a:cubicBezTo>
                  <a:pt x="231006" y="291966"/>
                  <a:pt x="239034" y="281939"/>
                  <a:pt x="250257" y="279133"/>
                </a:cubicBezTo>
                <a:cubicBezTo>
                  <a:pt x="298601" y="267046"/>
                  <a:pt x="276208" y="273690"/>
                  <a:pt x="317634" y="259882"/>
                </a:cubicBezTo>
                <a:cubicBezTo>
                  <a:pt x="362552" y="263090"/>
                  <a:pt x="407663" y="264245"/>
                  <a:pt x="452387" y="269507"/>
                </a:cubicBezTo>
                <a:cubicBezTo>
                  <a:pt x="462464" y="270693"/>
                  <a:pt x="471507" y="276346"/>
                  <a:pt x="481263" y="279133"/>
                </a:cubicBezTo>
                <a:cubicBezTo>
                  <a:pt x="565892" y="303313"/>
                  <a:pt x="479385" y="275299"/>
                  <a:pt x="548640" y="298383"/>
                </a:cubicBezTo>
                <a:cubicBezTo>
                  <a:pt x="558265" y="304800"/>
                  <a:pt x="569898" y="308928"/>
                  <a:pt x="577516" y="317634"/>
                </a:cubicBezTo>
                <a:cubicBezTo>
                  <a:pt x="592751" y="335046"/>
                  <a:pt x="616017" y="375385"/>
                  <a:pt x="616017" y="375385"/>
                </a:cubicBezTo>
                <a:cubicBezTo>
                  <a:pt x="619225" y="385010"/>
                  <a:pt x="621105" y="395186"/>
                  <a:pt x="625642" y="404261"/>
                </a:cubicBezTo>
                <a:cubicBezTo>
                  <a:pt x="630815" y="414608"/>
                  <a:pt x="641235" y="422162"/>
                  <a:pt x="644893" y="433137"/>
                </a:cubicBezTo>
                <a:cubicBezTo>
                  <a:pt x="651065" y="451651"/>
                  <a:pt x="649785" y="471955"/>
                  <a:pt x="654518" y="490888"/>
                </a:cubicBezTo>
                <a:cubicBezTo>
                  <a:pt x="666413" y="538467"/>
                  <a:pt x="673102" y="547309"/>
                  <a:pt x="693019" y="587141"/>
                </a:cubicBezTo>
                <a:cubicBezTo>
                  <a:pt x="722089" y="543536"/>
                  <a:pt x="727200" y="541358"/>
                  <a:pt x="741145" y="471638"/>
                </a:cubicBezTo>
                <a:cubicBezTo>
                  <a:pt x="746794" y="443394"/>
                  <a:pt x="749298" y="420532"/>
                  <a:pt x="760396" y="394636"/>
                </a:cubicBezTo>
                <a:cubicBezTo>
                  <a:pt x="775051" y="360441"/>
                  <a:pt x="779563" y="356260"/>
                  <a:pt x="798897" y="327259"/>
                </a:cubicBezTo>
                <a:cubicBezTo>
                  <a:pt x="802105" y="317634"/>
                  <a:pt x="803595" y="307252"/>
                  <a:pt x="808522" y="298383"/>
                </a:cubicBezTo>
                <a:cubicBezTo>
                  <a:pt x="827025" y="265077"/>
                  <a:pt x="846872" y="235946"/>
                  <a:pt x="875899" y="211756"/>
                </a:cubicBezTo>
                <a:cubicBezTo>
                  <a:pt x="884786" y="204350"/>
                  <a:pt x="895150" y="198922"/>
                  <a:pt x="904775" y="192505"/>
                </a:cubicBezTo>
                <a:cubicBezTo>
                  <a:pt x="905111" y="192531"/>
                  <a:pt x="1044066" y="198170"/>
                  <a:pt x="1078030" y="211756"/>
                </a:cubicBezTo>
                <a:cubicBezTo>
                  <a:pt x="1216784" y="267259"/>
                  <a:pt x="1051944" y="222079"/>
                  <a:pt x="1164657" y="250257"/>
                </a:cubicBezTo>
                <a:cubicBezTo>
                  <a:pt x="1177491" y="259882"/>
                  <a:pt x="1192500" y="267143"/>
                  <a:pt x="1203158" y="279133"/>
                </a:cubicBezTo>
                <a:cubicBezTo>
                  <a:pt x="1218529" y="296425"/>
                  <a:pt x="1241659" y="336884"/>
                  <a:pt x="1241659" y="336884"/>
                </a:cubicBezTo>
                <a:cubicBezTo>
                  <a:pt x="1265832" y="433572"/>
                  <a:pt x="1252544" y="388786"/>
                  <a:pt x="1280160" y="471638"/>
                </a:cubicBezTo>
                <a:lnTo>
                  <a:pt x="1289785" y="500514"/>
                </a:lnTo>
                <a:cubicBezTo>
                  <a:pt x="1307954" y="627684"/>
                  <a:pt x="1290018" y="562669"/>
                  <a:pt x="1309036" y="529389"/>
                </a:cubicBezTo>
                <a:cubicBezTo>
                  <a:pt x="1315790" y="517570"/>
                  <a:pt x="1328287" y="510139"/>
                  <a:pt x="1337912" y="500514"/>
                </a:cubicBezTo>
                <a:cubicBezTo>
                  <a:pt x="1357942" y="420390"/>
                  <a:pt x="1333553" y="499604"/>
                  <a:pt x="1366787" y="433137"/>
                </a:cubicBezTo>
                <a:cubicBezTo>
                  <a:pt x="1385524" y="395663"/>
                  <a:pt x="1367528" y="408952"/>
                  <a:pt x="1386038" y="365760"/>
                </a:cubicBezTo>
                <a:cubicBezTo>
                  <a:pt x="1390595" y="355127"/>
                  <a:pt x="1397882" y="345771"/>
                  <a:pt x="1405288" y="336884"/>
                </a:cubicBezTo>
                <a:cubicBezTo>
                  <a:pt x="1418622" y="320883"/>
                  <a:pt x="1442997" y="297666"/>
                  <a:pt x="1463040" y="288758"/>
                </a:cubicBezTo>
                <a:cubicBezTo>
                  <a:pt x="1481583" y="280517"/>
                  <a:pt x="1500570" y="271192"/>
                  <a:pt x="1520792" y="269507"/>
                </a:cubicBezTo>
                <a:lnTo>
                  <a:pt x="1636295" y="259882"/>
                </a:lnTo>
                <a:cubicBezTo>
                  <a:pt x="1694589" y="263768"/>
                  <a:pt x="1767401" y="249927"/>
                  <a:pt x="1819175" y="288758"/>
                </a:cubicBezTo>
                <a:cubicBezTo>
                  <a:pt x="1833695" y="299648"/>
                  <a:pt x="1844842" y="314425"/>
                  <a:pt x="1857676" y="327259"/>
                </a:cubicBezTo>
                <a:cubicBezTo>
                  <a:pt x="1860884" y="336884"/>
                  <a:pt x="1862764" y="347060"/>
                  <a:pt x="1867301" y="356135"/>
                </a:cubicBezTo>
                <a:cubicBezTo>
                  <a:pt x="1872474" y="366482"/>
                  <a:pt x="1882894" y="374036"/>
                  <a:pt x="1886552" y="385010"/>
                </a:cubicBezTo>
                <a:cubicBezTo>
                  <a:pt x="1892724" y="403525"/>
                  <a:pt x="1892350" y="423625"/>
                  <a:pt x="1896177" y="442762"/>
                </a:cubicBezTo>
                <a:cubicBezTo>
                  <a:pt x="1898771" y="455734"/>
                  <a:pt x="1902001" y="468592"/>
                  <a:pt x="1905802" y="481263"/>
                </a:cubicBezTo>
                <a:cubicBezTo>
                  <a:pt x="1911633" y="500699"/>
                  <a:pt x="1921073" y="519117"/>
                  <a:pt x="1925053" y="539015"/>
                </a:cubicBezTo>
                <a:lnTo>
                  <a:pt x="1934678" y="587141"/>
                </a:lnTo>
                <a:cubicBezTo>
                  <a:pt x="1937886" y="577516"/>
                  <a:pt x="1941516" y="568021"/>
                  <a:pt x="1944303" y="558265"/>
                </a:cubicBezTo>
                <a:cubicBezTo>
                  <a:pt x="1949960" y="538464"/>
                  <a:pt x="1954675" y="510421"/>
                  <a:pt x="1963554" y="490888"/>
                </a:cubicBezTo>
                <a:cubicBezTo>
                  <a:pt x="1975429" y="464763"/>
                  <a:pt x="1992981" y="441110"/>
                  <a:pt x="2002055" y="413886"/>
                </a:cubicBezTo>
                <a:cubicBezTo>
                  <a:pt x="2011702" y="384943"/>
                  <a:pt x="2010197" y="381016"/>
                  <a:pt x="2030931" y="356135"/>
                </a:cubicBezTo>
                <a:cubicBezTo>
                  <a:pt x="2039645" y="345678"/>
                  <a:pt x="2047987" y="334013"/>
                  <a:pt x="2059806" y="327259"/>
                </a:cubicBezTo>
                <a:cubicBezTo>
                  <a:pt x="2071292" y="320696"/>
                  <a:pt x="2085473" y="320842"/>
                  <a:pt x="2098307" y="317634"/>
                </a:cubicBezTo>
                <a:cubicBezTo>
                  <a:pt x="2107932" y="311217"/>
                  <a:pt x="2116612" y="303081"/>
                  <a:pt x="2127183" y="298383"/>
                </a:cubicBezTo>
                <a:cubicBezTo>
                  <a:pt x="2162685" y="282604"/>
                  <a:pt x="2226985" y="268620"/>
                  <a:pt x="2261937" y="259882"/>
                </a:cubicBezTo>
                <a:cubicBezTo>
                  <a:pt x="2284396" y="263090"/>
                  <a:pt x="2308582" y="260293"/>
                  <a:pt x="2329314" y="269507"/>
                </a:cubicBezTo>
                <a:cubicBezTo>
                  <a:pt x="2339885" y="274205"/>
                  <a:pt x="2341158" y="289496"/>
                  <a:pt x="2348564" y="298383"/>
                </a:cubicBezTo>
                <a:cubicBezTo>
                  <a:pt x="2357278" y="308840"/>
                  <a:pt x="2367815" y="317634"/>
                  <a:pt x="2377440" y="327259"/>
                </a:cubicBezTo>
                <a:cubicBezTo>
                  <a:pt x="2383606" y="351922"/>
                  <a:pt x="2402135" y="434402"/>
                  <a:pt x="2415941" y="462013"/>
                </a:cubicBezTo>
                <a:cubicBezTo>
                  <a:pt x="2422358" y="474847"/>
                  <a:pt x="2429540" y="487326"/>
                  <a:pt x="2435192" y="500514"/>
                </a:cubicBezTo>
                <a:cubicBezTo>
                  <a:pt x="2439189" y="509839"/>
                  <a:pt x="2439783" y="520580"/>
                  <a:pt x="2444817" y="529389"/>
                </a:cubicBezTo>
                <a:cubicBezTo>
                  <a:pt x="2452776" y="543317"/>
                  <a:pt x="2464369" y="554836"/>
                  <a:pt x="2473693" y="567890"/>
                </a:cubicBezTo>
                <a:cubicBezTo>
                  <a:pt x="2480417" y="577303"/>
                  <a:pt x="2486526" y="587141"/>
                  <a:pt x="2492943" y="596766"/>
                </a:cubicBezTo>
                <a:cubicBezTo>
                  <a:pt x="2503041" y="566470"/>
                  <a:pt x="2504944" y="563221"/>
                  <a:pt x="2512194" y="529389"/>
                </a:cubicBezTo>
                <a:cubicBezTo>
                  <a:pt x="2519050" y="497396"/>
                  <a:pt x="2524087" y="465018"/>
                  <a:pt x="2531444" y="433137"/>
                </a:cubicBezTo>
                <a:cubicBezTo>
                  <a:pt x="2533725" y="423251"/>
                  <a:pt x="2538283" y="414017"/>
                  <a:pt x="2541070" y="404261"/>
                </a:cubicBezTo>
                <a:cubicBezTo>
                  <a:pt x="2546305" y="385940"/>
                  <a:pt x="2560796" y="317157"/>
                  <a:pt x="2569945" y="308008"/>
                </a:cubicBezTo>
                <a:cubicBezTo>
                  <a:pt x="2579570" y="298383"/>
                  <a:pt x="2588076" y="287490"/>
                  <a:pt x="2598821" y="279133"/>
                </a:cubicBezTo>
                <a:cubicBezTo>
                  <a:pt x="2617084" y="264929"/>
                  <a:pt x="2656573" y="240632"/>
                  <a:pt x="2656573" y="240632"/>
                </a:cubicBezTo>
                <a:lnTo>
                  <a:pt x="2926080" y="259882"/>
                </a:lnTo>
                <a:cubicBezTo>
                  <a:pt x="2945521" y="261597"/>
                  <a:pt x="2965139" y="263899"/>
                  <a:pt x="2983832" y="269507"/>
                </a:cubicBezTo>
                <a:cubicBezTo>
                  <a:pt x="2997575" y="273630"/>
                  <a:pt x="3009790" y="281790"/>
                  <a:pt x="3022333" y="288758"/>
                </a:cubicBezTo>
                <a:cubicBezTo>
                  <a:pt x="3057154" y="308104"/>
                  <a:pt x="3069253" y="316830"/>
                  <a:pt x="3099335" y="336884"/>
                </a:cubicBezTo>
                <a:cubicBezTo>
                  <a:pt x="3105752" y="349718"/>
                  <a:pt x="3112933" y="362197"/>
                  <a:pt x="3118585" y="375385"/>
                </a:cubicBezTo>
                <a:cubicBezTo>
                  <a:pt x="3148438" y="445041"/>
                  <a:pt x="3135077" y="548442"/>
                  <a:pt x="3137836" y="606392"/>
                </a:cubicBezTo>
                <a:cubicBezTo>
                  <a:pt x="3142274" y="575326"/>
                  <a:pt x="3147493" y="510093"/>
                  <a:pt x="3166712" y="481263"/>
                </a:cubicBezTo>
                <a:cubicBezTo>
                  <a:pt x="3173129" y="471638"/>
                  <a:pt x="3180223" y="462431"/>
                  <a:pt x="3185962" y="452387"/>
                </a:cubicBezTo>
                <a:cubicBezTo>
                  <a:pt x="3208412" y="413100"/>
                  <a:pt x="3197808" y="413228"/>
                  <a:pt x="3234088" y="385010"/>
                </a:cubicBezTo>
                <a:cubicBezTo>
                  <a:pt x="3252351" y="370806"/>
                  <a:pt x="3269394" y="352120"/>
                  <a:pt x="3291840" y="346509"/>
                </a:cubicBezTo>
                <a:cubicBezTo>
                  <a:pt x="3400124" y="319439"/>
                  <a:pt x="3342516" y="329892"/>
                  <a:pt x="3465095" y="317634"/>
                </a:cubicBezTo>
                <a:cubicBezTo>
                  <a:pt x="3519638" y="320842"/>
                  <a:pt x="3574691" y="319154"/>
                  <a:pt x="3628724" y="327259"/>
                </a:cubicBezTo>
                <a:cubicBezTo>
                  <a:pt x="3640164" y="328975"/>
                  <a:pt x="3655091" y="335216"/>
                  <a:pt x="3657600" y="346509"/>
                </a:cubicBezTo>
                <a:cubicBezTo>
                  <a:pt x="3668758" y="396719"/>
                  <a:pt x="3661840" y="449361"/>
                  <a:pt x="3667225" y="500514"/>
                </a:cubicBezTo>
                <a:cubicBezTo>
                  <a:pt x="3668287" y="510604"/>
                  <a:pt x="3673642" y="519764"/>
                  <a:pt x="3676851" y="529389"/>
                </a:cubicBezTo>
                <a:cubicBezTo>
                  <a:pt x="3686476" y="519764"/>
                  <a:pt x="3699639" y="512689"/>
                  <a:pt x="3705726" y="500514"/>
                </a:cubicBezTo>
                <a:cubicBezTo>
                  <a:pt x="3713042" y="485881"/>
                  <a:pt x="3711384" y="468259"/>
                  <a:pt x="3715352" y="452387"/>
                </a:cubicBezTo>
                <a:cubicBezTo>
                  <a:pt x="3717813" y="442544"/>
                  <a:pt x="3721769" y="433137"/>
                  <a:pt x="3724977" y="423512"/>
                </a:cubicBezTo>
                <a:cubicBezTo>
                  <a:pt x="3728185" y="397844"/>
                  <a:pt x="3728328" y="371604"/>
                  <a:pt x="3734602" y="346509"/>
                </a:cubicBezTo>
                <a:cubicBezTo>
                  <a:pt x="3738082" y="332589"/>
                  <a:pt x="3750373" y="321928"/>
                  <a:pt x="3753853" y="308008"/>
                </a:cubicBezTo>
                <a:cubicBezTo>
                  <a:pt x="3763320" y="270141"/>
                  <a:pt x="3765910" y="230869"/>
                  <a:pt x="3773103" y="192505"/>
                </a:cubicBezTo>
                <a:cubicBezTo>
                  <a:pt x="3775541" y="179503"/>
                  <a:pt x="3777517" y="166163"/>
                  <a:pt x="3782728" y="154004"/>
                </a:cubicBezTo>
                <a:cubicBezTo>
                  <a:pt x="3795380" y="124482"/>
                  <a:pt x="3810448" y="120742"/>
                  <a:pt x="3830855" y="96253"/>
                </a:cubicBezTo>
                <a:cubicBezTo>
                  <a:pt x="3838261" y="87366"/>
                  <a:pt x="3841925" y="75557"/>
                  <a:pt x="3850105" y="67377"/>
                </a:cubicBezTo>
                <a:cubicBezTo>
                  <a:pt x="3921468" y="-3987"/>
                  <a:pt x="3852354" y="81917"/>
                  <a:pt x="3946358" y="19250"/>
                </a:cubicBezTo>
                <a:lnTo>
                  <a:pt x="3975234" y="0"/>
                </a:lnTo>
                <a:cubicBezTo>
                  <a:pt x="4010527" y="3208"/>
                  <a:pt x="4046460" y="2200"/>
                  <a:pt x="4081112" y="9625"/>
                </a:cubicBezTo>
                <a:cubicBezTo>
                  <a:pt x="4092423" y="12049"/>
                  <a:pt x="4099640" y="23703"/>
                  <a:pt x="4109987" y="28876"/>
                </a:cubicBezTo>
                <a:cubicBezTo>
                  <a:pt x="4119062" y="33413"/>
                  <a:pt x="4129238" y="35293"/>
                  <a:pt x="4138863" y="38501"/>
                </a:cubicBezTo>
                <a:cubicBezTo>
                  <a:pt x="4151256" y="55025"/>
                  <a:pt x="4175732" y="86176"/>
                  <a:pt x="4186990" y="105878"/>
                </a:cubicBezTo>
                <a:cubicBezTo>
                  <a:pt x="4194109" y="118336"/>
                  <a:pt x="4199823" y="131545"/>
                  <a:pt x="4206240" y="144379"/>
                </a:cubicBezTo>
                <a:cubicBezTo>
                  <a:pt x="4209448" y="160421"/>
                  <a:pt x="4211560" y="176722"/>
                  <a:pt x="4215865" y="192505"/>
                </a:cubicBezTo>
                <a:cubicBezTo>
                  <a:pt x="4221204" y="212082"/>
                  <a:pt x="4230194" y="230571"/>
                  <a:pt x="4235116" y="250257"/>
                </a:cubicBezTo>
                <a:cubicBezTo>
                  <a:pt x="4247806" y="301015"/>
                  <a:pt x="4237844" y="298332"/>
                  <a:pt x="4254366" y="336884"/>
                </a:cubicBezTo>
                <a:cubicBezTo>
                  <a:pt x="4260018" y="350072"/>
                  <a:pt x="4267965" y="362197"/>
                  <a:pt x="4273617" y="375385"/>
                </a:cubicBezTo>
                <a:cubicBezTo>
                  <a:pt x="4296760" y="429386"/>
                  <a:pt x="4266003" y="378905"/>
                  <a:pt x="4302493" y="442762"/>
                </a:cubicBezTo>
                <a:cubicBezTo>
                  <a:pt x="4308232" y="452806"/>
                  <a:pt x="4316570" y="461291"/>
                  <a:pt x="4321743" y="471638"/>
                </a:cubicBezTo>
                <a:cubicBezTo>
                  <a:pt x="4331608" y="491368"/>
                  <a:pt x="4337333" y="530338"/>
                  <a:pt x="4340994" y="548640"/>
                </a:cubicBezTo>
                <a:cubicBezTo>
                  <a:pt x="4360762" y="489335"/>
                  <a:pt x="4342546" y="549723"/>
                  <a:pt x="4360244" y="452387"/>
                </a:cubicBezTo>
                <a:cubicBezTo>
                  <a:pt x="4367833" y="410648"/>
                  <a:pt x="4373091" y="408505"/>
                  <a:pt x="4389120" y="365760"/>
                </a:cubicBezTo>
                <a:cubicBezTo>
                  <a:pt x="4407878" y="315738"/>
                  <a:pt x="4388975" y="343494"/>
                  <a:pt x="4437246" y="279133"/>
                </a:cubicBezTo>
                <a:cubicBezTo>
                  <a:pt x="4446871" y="266299"/>
                  <a:pt x="4453798" y="250902"/>
                  <a:pt x="4466122" y="240632"/>
                </a:cubicBezTo>
                <a:cubicBezTo>
                  <a:pt x="4473916" y="234137"/>
                  <a:pt x="4485923" y="235543"/>
                  <a:pt x="4494998" y="231006"/>
                </a:cubicBezTo>
                <a:cubicBezTo>
                  <a:pt x="4586511" y="185250"/>
                  <a:pt x="4432644" y="242166"/>
                  <a:pt x="4581625" y="192505"/>
                </a:cubicBezTo>
                <a:lnTo>
                  <a:pt x="4610501" y="182880"/>
                </a:lnTo>
                <a:lnTo>
                  <a:pt x="4639377" y="173255"/>
                </a:lnTo>
                <a:cubicBezTo>
                  <a:pt x="4674670" y="176463"/>
                  <a:pt x="4710090" y="178485"/>
                  <a:pt x="4745255" y="182880"/>
                </a:cubicBezTo>
                <a:cubicBezTo>
                  <a:pt x="4761488" y="184909"/>
                  <a:pt x="4780813" y="182032"/>
                  <a:pt x="4793381" y="192505"/>
                </a:cubicBezTo>
                <a:cubicBezTo>
                  <a:pt x="4803543" y="200974"/>
                  <a:pt x="4798823" y="218456"/>
                  <a:pt x="4803006" y="231006"/>
                </a:cubicBezTo>
                <a:cubicBezTo>
                  <a:pt x="4818704" y="278099"/>
                  <a:pt x="4817928" y="272640"/>
                  <a:pt x="4841507" y="308008"/>
                </a:cubicBezTo>
                <a:cubicBezTo>
                  <a:pt x="4847924" y="333675"/>
                  <a:pt x="4855019" y="359183"/>
                  <a:pt x="4860758" y="385010"/>
                </a:cubicBezTo>
                <a:cubicBezTo>
                  <a:pt x="4867856" y="416951"/>
                  <a:pt x="4865375" y="451998"/>
                  <a:pt x="4880008" y="481263"/>
                </a:cubicBezTo>
                <a:cubicBezTo>
                  <a:pt x="4904433" y="530111"/>
                  <a:pt x="4891300" y="507825"/>
                  <a:pt x="4918510" y="548640"/>
                </a:cubicBezTo>
                <a:cubicBezTo>
                  <a:pt x="4940299" y="461482"/>
                  <a:pt x="4909337" y="566988"/>
                  <a:pt x="4966636" y="452387"/>
                </a:cubicBezTo>
                <a:cubicBezTo>
                  <a:pt x="4973053" y="439553"/>
                  <a:pt x="4980234" y="427074"/>
                  <a:pt x="4985886" y="413886"/>
                </a:cubicBezTo>
                <a:cubicBezTo>
                  <a:pt x="4989883" y="404560"/>
                  <a:pt x="4989174" y="392933"/>
                  <a:pt x="4995512" y="385010"/>
                </a:cubicBezTo>
                <a:cubicBezTo>
                  <a:pt x="5002738" y="375977"/>
                  <a:pt x="5015500" y="373166"/>
                  <a:pt x="5024387" y="365760"/>
                </a:cubicBezTo>
                <a:cubicBezTo>
                  <a:pt x="5034844" y="357046"/>
                  <a:pt x="5042806" y="345598"/>
                  <a:pt x="5053263" y="336884"/>
                </a:cubicBezTo>
                <a:cubicBezTo>
                  <a:pt x="5062150" y="329478"/>
                  <a:pt x="5072726" y="324358"/>
                  <a:pt x="5082139" y="317634"/>
                </a:cubicBezTo>
                <a:cubicBezTo>
                  <a:pt x="5095193" y="308310"/>
                  <a:pt x="5106292" y="295932"/>
                  <a:pt x="5120640" y="288758"/>
                </a:cubicBezTo>
                <a:cubicBezTo>
                  <a:pt x="5138790" y="279683"/>
                  <a:pt x="5178392" y="269507"/>
                  <a:pt x="5178392" y="269507"/>
                </a:cubicBezTo>
                <a:cubicBezTo>
                  <a:pt x="5204059" y="272716"/>
                  <a:pt x="5230101" y="273713"/>
                  <a:pt x="5255394" y="279133"/>
                </a:cubicBezTo>
                <a:cubicBezTo>
                  <a:pt x="5322701" y="293556"/>
                  <a:pt x="5293929" y="295984"/>
                  <a:pt x="5342021" y="308008"/>
                </a:cubicBezTo>
                <a:cubicBezTo>
                  <a:pt x="5390365" y="320095"/>
                  <a:pt x="5367972" y="313451"/>
                  <a:pt x="5409398" y="327259"/>
                </a:cubicBezTo>
                <a:cubicBezTo>
                  <a:pt x="5415815" y="336884"/>
                  <a:pt x="5423950" y="345564"/>
                  <a:pt x="5428648" y="356135"/>
                </a:cubicBezTo>
                <a:cubicBezTo>
                  <a:pt x="5447926" y="399510"/>
                  <a:pt x="5443073" y="406636"/>
                  <a:pt x="5457524" y="442762"/>
                </a:cubicBezTo>
                <a:cubicBezTo>
                  <a:pt x="5482104" y="504210"/>
                  <a:pt x="5469048" y="475434"/>
                  <a:pt x="5496025" y="529389"/>
                </a:cubicBezTo>
                <a:cubicBezTo>
                  <a:pt x="5502442" y="519764"/>
                  <a:pt x="5511952" y="511594"/>
                  <a:pt x="5515276" y="500514"/>
                </a:cubicBezTo>
                <a:cubicBezTo>
                  <a:pt x="5528577" y="456179"/>
                  <a:pt x="5516725" y="439863"/>
                  <a:pt x="5534526" y="404261"/>
                </a:cubicBezTo>
                <a:cubicBezTo>
                  <a:pt x="5546862" y="379588"/>
                  <a:pt x="5566451" y="357988"/>
                  <a:pt x="5592278" y="346509"/>
                </a:cubicBezTo>
                <a:cubicBezTo>
                  <a:pt x="5607228" y="339865"/>
                  <a:pt x="5624533" y="340852"/>
                  <a:pt x="5640404" y="336884"/>
                </a:cubicBezTo>
                <a:cubicBezTo>
                  <a:pt x="5650247" y="334423"/>
                  <a:pt x="5659437" y="329720"/>
                  <a:pt x="5669280" y="327259"/>
                </a:cubicBezTo>
                <a:cubicBezTo>
                  <a:pt x="5685151" y="323291"/>
                  <a:pt x="5701364" y="320842"/>
                  <a:pt x="5717406" y="317634"/>
                </a:cubicBezTo>
                <a:cubicBezTo>
                  <a:pt x="5829701" y="327259"/>
                  <a:pt x="5942963" y="328931"/>
                  <a:pt x="6054291" y="346509"/>
                </a:cubicBezTo>
                <a:cubicBezTo>
                  <a:pt x="6067736" y="348632"/>
                  <a:pt x="6074809" y="364640"/>
                  <a:pt x="6083166" y="375385"/>
                </a:cubicBezTo>
                <a:cubicBezTo>
                  <a:pt x="6121778" y="425031"/>
                  <a:pt x="6116769" y="418445"/>
                  <a:pt x="6131293" y="462013"/>
                </a:cubicBezTo>
                <a:cubicBezTo>
                  <a:pt x="6134501" y="506931"/>
                  <a:pt x="6134550" y="552186"/>
                  <a:pt x="6140918" y="596766"/>
                </a:cubicBezTo>
                <a:cubicBezTo>
                  <a:pt x="6144221" y="619889"/>
                  <a:pt x="6153456" y="641770"/>
                  <a:pt x="6160168" y="664143"/>
                </a:cubicBezTo>
                <a:cubicBezTo>
                  <a:pt x="6163083" y="673861"/>
                  <a:pt x="6162619" y="685845"/>
                  <a:pt x="6169794" y="693019"/>
                </a:cubicBezTo>
                <a:lnTo>
                  <a:pt x="6169794" y="673768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2613938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400" y="3192856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3400" y="3759183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" y="4343958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33400" y="4910285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95600" y="1908771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75083" y="2608081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75083" y="3186999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575083" y="3753326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575083" y="4338101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419600" y="4904428"/>
            <a:ext cx="18662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374532" y="1920236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89353" y="2629541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989352" y="3166150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989352" y="3743963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989351" y="4359178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1989351" y="4927119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172200" y="2631385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6162700" y="3198713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164178" y="3753325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169794" y="4328877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982101" y="4904428"/>
            <a:ext cx="8205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7735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0 times 10 is zero&#10;1 times 10 is 10&#10;2 times 10 is 20&#10;3 times 10 is 30&#10;4 times 10 is 40 &#10;5 times 10 is 50&#10;6 times 10 is 60&#10;7 times 10 is 70&#10;8 times 10 is 80&#10;9 times 10 is 90&#10;10 times 10 is 100" title="Times Chart showing only the tens table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846138"/>
            <a:ext cx="5328433" cy="53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63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26762</TotalTime>
  <Words>370</Words>
  <Application>Microsoft Office PowerPoint</Application>
  <PresentationFormat>On-screen Show (4:3)</PresentationFormat>
  <Paragraphs>73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</vt:lpstr>
      <vt:lpstr> Number lines --   </vt:lpstr>
      <vt:lpstr> Number lines --   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1392</cp:revision>
  <dcterms:created xsi:type="dcterms:W3CDTF">2010-03-22T14:38:20Z</dcterms:created>
  <dcterms:modified xsi:type="dcterms:W3CDTF">2019-09-23T21:11:42Z</dcterms:modified>
</cp:coreProperties>
</file>