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28" r:id="rId2"/>
    <p:sldId id="281" r:id="rId3"/>
    <p:sldId id="315" r:id="rId4"/>
    <p:sldId id="332" r:id="rId5"/>
    <p:sldId id="33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18" autoAdjust="0"/>
  </p:normalViewPr>
  <p:slideViewPr>
    <p:cSldViewPr>
      <p:cViewPr varScale="1">
        <p:scale>
          <a:sx n="99" d="100"/>
          <a:sy n="99" d="100"/>
        </p:scale>
        <p:origin x="194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take a look at the tens</a:t>
            </a:r>
            <a:r>
              <a:rPr lang="en-US" baseline="0" dirty="0" smtClean="0"/>
              <a:t> times tables.  </a:t>
            </a:r>
            <a:r>
              <a:rPr lang="en-US" dirty="0" smtClean="0"/>
              <a:t>You</a:t>
            </a:r>
            <a:r>
              <a:rPr lang="en-US" baseline="0" dirty="0" smtClean="0"/>
              <a:t> </a:t>
            </a:r>
            <a:r>
              <a:rPr lang="en-US" baseline="0" dirty="0" smtClean="0"/>
              <a:t>might have noticed that </a:t>
            </a:r>
            <a:r>
              <a:rPr lang="en-US" baseline="0" dirty="0" smtClean="0"/>
              <a:t>to for these numbers, </a:t>
            </a:r>
            <a:r>
              <a:rPr lang="en-US" baseline="0" dirty="0" smtClean="0"/>
              <a:t>I can write the same  number and then put a zero at the end... And that will be </a:t>
            </a:r>
            <a:r>
              <a:rPr lang="en-US" baseline="0" dirty="0" smtClean="0"/>
              <a:t>that number multiplied by ten.   </a:t>
            </a:r>
            <a:endParaRPr lang="en-US" baseline="0" dirty="0" smtClean="0"/>
          </a:p>
          <a:p>
            <a:r>
              <a:rPr lang="en-US" baseline="0" dirty="0" smtClean="0"/>
              <a:t>Why is that?   </a:t>
            </a:r>
            <a:r>
              <a:rPr lang="en-US" baseline="0" dirty="0" smtClean="0"/>
              <a:t>Can we say “when you multiply by ten, stick a zero at the end?”  </a:t>
            </a:r>
          </a:p>
          <a:p>
            <a:r>
              <a:rPr lang="en-US" baseline="0" dirty="0" smtClean="0"/>
              <a:t>Will </a:t>
            </a:r>
            <a:r>
              <a:rPr lang="en-US" baseline="0" dirty="0" smtClean="0"/>
              <a:t>it always work? 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3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number system is *based on*</a:t>
            </a:r>
            <a:r>
              <a:rPr lang="en-US" baseline="0" dirty="0" smtClean="0"/>
              <a:t> ten.   </a:t>
            </a:r>
          </a:p>
          <a:p>
            <a:r>
              <a:rPr lang="en-US" dirty="0" smtClean="0"/>
              <a:t>S0</a:t>
            </a:r>
            <a:r>
              <a:rPr lang="en-US" baseline="0" dirty="0" smtClean="0"/>
              <a:t> </a:t>
            </a:r>
            <a:r>
              <a:rPr lang="en-US" baseline="0" dirty="0"/>
              <a:t>10 is 10 x 1… ten tens make a hundred…. Ten hundreds make a thousand… </a:t>
            </a:r>
            <a:endParaRPr lang="en-US" baseline="0" dirty="0" smtClean="0"/>
          </a:p>
          <a:p>
            <a:r>
              <a:rPr lang="en-US" baseline="0" dirty="0" smtClean="0"/>
              <a:t>Writing a zero at the end fills the smaller space and makes the number worth ten times as much.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E6440E1-87CF-443B-8403-FE763CFA3ECD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1592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taste of</a:t>
            </a:r>
            <a:r>
              <a:rPr lang="en-US" baseline="0" dirty="0" smtClean="0"/>
              <a:t> some more advanced math – but if it doesn’t make sense yet, don’t sweat it ...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99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so you know  --</a:t>
            </a:r>
            <a:r>
              <a:rPr lang="en-US" baseline="0" dirty="0" smtClean="0"/>
              <a:t> if I take a number in between 2 and 3, like ... 2 and a half... 2 .5 --    I need to move those digits to the bigger place.   </a:t>
            </a:r>
          </a:p>
          <a:p>
            <a:r>
              <a:rPr lang="en-US" baseline="0" dirty="0" smtClean="0"/>
              <a:t>2 ½  x 10 is 25 --- halfway between 2 x 10 and 3 x 10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don’t get distracted!   For times tables facts, the zero at the end does the job.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33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Legal Stuff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46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846138"/>
            <a:ext cx="5328433" cy="53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6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place is worth ten times as much as the one to its right.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28" y="2923598"/>
            <a:ext cx="271658" cy="275653"/>
          </a:xfrm>
          <a:prstGeom prst="rect">
            <a:avLst/>
          </a:prstGeom>
        </p:spPr>
      </p:pic>
      <p:pic>
        <p:nvPicPr>
          <p:cNvPr id="11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83" y="2903443"/>
            <a:ext cx="2727533" cy="2727533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935" y="2923598"/>
            <a:ext cx="2727533" cy="2727533"/>
          </a:xfrm>
        </p:spPr>
      </p:pic>
      <p:pic>
        <p:nvPicPr>
          <p:cNvPr id="12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87" y="3042965"/>
            <a:ext cx="2727533" cy="2727533"/>
          </a:xfrm>
          <a:prstGeom prst="rect">
            <a:avLst/>
          </a:prstGeom>
        </p:spPr>
      </p:pic>
      <p:pic>
        <p:nvPicPr>
          <p:cNvPr id="13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87" y="3195365"/>
            <a:ext cx="2727533" cy="2727533"/>
          </a:xfrm>
          <a:prstGeom prst="rect">
            <a:avLst/>
          </a:prstGeom>
        </p:spPr>
      </p:pic>
      <p:pic>
        <p:nvPicPr>
          <p:cNvPr id="14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87" y="3347765"/>
            <a:ext cx="2727533" cy="2727533"/>
          </a:xfrm>
          <a:prstGeom prst="rect">
            <a:avLst/>
          </a:prstGeom>
        </p:spPr>
      </p:pic>
      <p:pic>
        <p:nvPicPr>
          <p:cNvPr id="15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87" y="3500165"/>
            <a:ext cx="2727533" cy="2727533"/>
          </a:xfrm>
          <a:prstGeom prst="rect">
            <a:avLst/>
          </a:prstGeom>
        </p:spPr>
      </p:pic>
      <p:pic>
        <p:nvPicPr>
          <p:cNvPr id="16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87" y="3652565"/>
            <a:ext cx="2727533" cy="2727533"/>
          </a:xfrm>
          <a:prstGeom prst="rect">
            <a:avLst/>
          </a:prstGeom>
        </p:spPr>
      </p:pic>
      <p:pic>
        <p:nvPicPr>
          <p:cNvPr id="17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287" y="3804965"/>
            <a:ext cx="2727533" cy="2727533"/>
          </a:xfrm>
          <a:prstGeom prst="rect">
            <a:avLst/>
          </a:prstGeom>
        </p:spPr>
      </p:pic>
      <p:pic>
        <p:nvPicPr>
          <p:cNvPr id="18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687" y="3957365"/>
            <a:ext cx="2727533" cy="2727533"/>
          </a:xfrm>
          <a:prstGeom prst="rect">
            <a:avLst/>
          </a:prstGeom>
        </p:spPr>
      </p:pic>
      <p:pic>
        <p:nvPicPr>
          <p:cNvPr id="19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087" y="4109765"/>
            <a:ext cx="2727533" cy="2727533"/>
          </a:xfrm>
          <a:prstGeom prst="rect">
            <a:avLst/>
          </a:prstGeom>
        </p:spPr>
      </p:pic>
      <p:pic>
        <p:nvPicPr>
          <p:cNvPr id="20" name="Content Placeholder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487" y="4262165"/>
            <a:ext cx="2727533" cy="2727533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 rot="18295735">
            <a:off x="1258691" y="2039844"/>
            <a:ext cx="166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1000</a:t>
            </a:r>
          </a:p>
        </p:txBody>
      </p:sp>
      <p:sp>
        <p:nvSpPr>
          <p:cNvPr id="25" name="TextBox 24"/>
          <p:cNvSpPr txBox="1"/>
          <p:nvPr/>
        </p:nvSpPr>
        <p:spPr>
          <a:xfrm rot="18295735">
            <a:off x="4037657" y="1876533"/>
            <a:ext cx="166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26" name="TextBox 25"/>
          <p:cNvSpPr txBox="1"/>
          <p:nvPr/>
        </p:nvSpPr>
        <p:spPr>
          <a:xfrm rot="18295735">
            <a:off x="6661523" y="1856447"/>
            <a:ext cx="166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27" name="TextBox 26"/>
          <p:cNvSpPr txBox="1"/>
          <p:nvPr/>
        </p:nvSpPr>
        <p:spPr>
          <a:xfrm rot="18295735">
            <a:off x="7358847" y="1876534"/>
            <a:ext cx="166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64941" y="2928711"/>
            <a:ext cx="272242" cy="272242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 rot="18295735">
            <a:off x="6182423" y="1776776"/>
            <a:ext cx="166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 x 1</a:t>
            </a:r>
          </a:p>
        </p:txBody>
      </p:sp>
      <p:sp>
        <p:nvSpPr>
          <p:cNvPr id="22" name="TextBox 21"/>
          <p:cNvSpPr txBox="1"/>
          <p:nvPr/>
        </p:nvSpPr>
        <p:spPr>
          <a:xfrm rot="18295735">
            <a:off x="4750693" y="1729654"/>
            <a:ext cx="166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 x 10</a:t>
            </a:r>
          </a:p>
        </p:txBody>
      </p:sp>
      <p:sp>
        <p:nvSpPr>
          <p:cNvPr id="23" name="TextBox 22"/>
          <p:cNvSpPr txBox="1"/>
          <p:nvPr/>
        </p:nvSpPr>
        <p:spPr>
          <a:xfrm rot="18295735">
            <a:off x="1993498" y="1729654"/>
            <a:ext cx="1668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 x 100</a:t>
            </a:r>
          </a:p>
        </p:txBody>
      </p:sp>
    </p:spTree>
    <p:extLst>
      <p:ext uri="{BB962C8B-B14F-4D97-AF65-F5344CB8AC3E}">
        <p14:creationId xmlns:p14="http://schemas.microsoft.com/office/powerpoint/2010/main" val="427060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1481 L -0.00469 0.01481 C -0.02552 0.025 -0.0158 0.0206 -0.03385 0.0287 L -0.0401 0.03148 C -0.04479 0.0375 -0.04774 0.04027 -0.05052 0.04814 C -0.05156 0.05069 -0.05191 0.0537 -0.0526 0.05648 C -0.05764 0.13426 -0.05226 0.05625 -0.05677 0.10926 C -0.06094 0.15463 -0.05694 0.12037 -0.06094 0.1537 C -0.06163 0.18703 -0.06146 0.22037 -0.06302 0.2537 C -0.06354 0.26296 -0.06719 0.28148 -0.06719 0.28148 C -0.06632 0.31203 -0.06805 0.33287 -0.06302 0.35926 C -0.0625 0.36203 -0.06163 0.36481 -0.06094 0.36759 C -0.06614 0.31365 -0.06042 0.36944 -0.0651 0.33148 C -0.06736 0.31389 -0.07135 0.2787 -0.07135 0.2787 C -0.07066 0.25277 -0.07101 0.22662 -0.06927 0.20092 C -0.0691 0.19583 -0.06528 0.17801 -0.06302 0.17037 C -0.0618 0.16551 -0.05989 0.16111 -0.05885 0.15648 C -0.05712 0.14722 -0.05694 0.1375 -0.05469 0.1287 C -0.0533 0.12314 -0.05174 0.11759 -0.05052 0.11203 C -0.04948 0.10578 -0.04635 0.08819 -0.04427 0.08426 L -0.0401 0.07592 C -0.0342 0.04398 -0.0434 0.08217 -0.03177 0.05926 C -0.03021 0.05601 -0.03125 0.05139 -0.02969 0.04814 C -0.0283 0.04467 -0.02552 0.04259 -0.02344 0.03981 C -0.02274 0.03703 -0.02239 0.03402 -0.02135 0.03148 C -0.01944 0.02615 -0.01441 0.01782 -0.01094 0.01481 C 0.00521 0.00023 -0.01354 0.02361 -0.00052 0.00648 L -0.00052 0.00648 " pathEditMode="relative" ptsTypes="AAAAAAAAAAAAAAAAAAAAAAAAAAA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1.94444E-6 3.7037E-7 L -0.04757 -0.00231 L -0.17066 -0.00671 C -0.1724 -0.00671 -0.17378 -0.00856 -0.17552 -0.00879 C -0.18264 -0.00995 -0.18976 -0.01018 -0.19687 -0.01088 L -0.23785 -0.00879 C -0.27066 -0.00625 -0.24062 -0.00833 -0.2592 -0.0044 C -0.26406 -0.00347 -0.26892 -0.00278 -0.27396 -0.00231 C -0.29271 -0.00023 -0.31805 0.00093 -0.33611 0.00209 C -0.33559 0.0051 -0.33628 0.0088 -0.33455 0.01088 C -0.33194 0.01389 -0.32778 0.0132 -0.32465 0.01528 C -0.31285 0.02315 -0.32066 0.01922 -0.30017 0.02176 C -0.28715 0.02755 -0.30052 0.02199 -0.27222 0.02824 C -0.26562 0.02986 -0.2592 0.03172 -0.2526 0.03264 C -0.24774 0.03334 -0.24271 0.03403 -0.23785 0.03496 C -0.23507 0.03542 -0.23229 0.03635 -0.22969 0.03704 C -0.22639 0.03797 -0.22309 0.03843 -0.21979 0.03935 C -0.21701 0.03982 -0.21441 0.04097 -0.21163 0.04144 C -0.20677 0.04236 -0.20174 0.04283 -0.19687 0.04352 C -0.1849 0.04885 -0.20052 0.0426 -0.17708 0.04792 C -0.17274 0.04908 -0.1684 0.05139 -0.16406 0.05232 C -0.15694 0.05394 -0.13073 0.05648 -0.12639 0.05672 L -0.0066 0.05903 L -0.01319 0.04792 " pathEditMode="relative" ptsTypes="AAAAAAAAAAAAAAAAAAAAAAAAA">
                                      <p:cBhvr>
                                        <p:cTn id="15" dur="4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3.61111E-6 -1.11111E-6 C -0.00052 0.00672 -0.00069 0.0132 -0.00156 0.01968 C -0.00226 0.02431 -0.00382 0.02847 -0.00486 0.03287 C -0.00885 0.04861 -0.00399 0.02894 -0.00816 0.04815 C -0.00868 0.05047 -0.00903 0.05278 -0.00972 0.05486 C -0.01163 0.05926 -0.01354 0.06412 -0.01632 0.06783 C -0.0191 0.07153 -0.02083 0.07709 -0.02448 0.07871 C -0.02621 0.07963 -0.02778 0.08056 -0.02951 0.08102 C -0.0368 0.0831 -0.03941 0.08241 -0.04583 0.08542 C -0.0618 0.09236 -0.04566 0.0882 -0.06545 0.0919 L -0.07708 0.0963 C -0.07864 0.09699 -0.08021 0.09792 -0.08194 0.09838 C -0.08403 0.09931 -0.08628 0.1 -0.08854 0.1007 C -0.09444 0.10533 -0.09722 0.1081 -0.1033 0.11158 C -0.1059 0.1132 -0.10885 0.11412 -0.11146 0.11597 C -0.12274 0.12338 -0.10868 0.11829 -0.12448 0.12246 C -0.13958 0.13449 -0.12535 0.125 -0.14253 0.13125 C -0.14548 0.13218 -0.14809 0.13426 -0.15069 0.13565 C -0.15243 0.13635 -0.15417 0.13681 -0.15573 0.13773 C -0.15798 0.13912 -0.15989 0.14121 -0.16233 0.14213 C -0.1658 0.14375 -0.17934 0.14607 -0.18194 0.14653 C -0.18351 0.14722 -0.18524 0.14815 -0.1868 0.14885 C -0.20729 0.15648 -0.21059 0.15023 -0.24427 0.14885 C -0.26753 0.14097 -0.25712 0.14352 -0.27535 0.14005 C -0.28733 0.13195 -0.27604 0.13843 -0.2901 0.13334 C -0.2934 0.13218 -0.2967 0.13056 -0.3 0.12917 C -0.30156 0.12824 -0.3033 0.12778 -0.30486 0.12685 C -0.30903 0.12454 -0.31875 0.11922 -0.32292 0.11806 C -0.32847 0.11667 -0.33229 0.11574 -0.33767 0.11366 C -0.33923 0.1132 -0.34097 0.11227 -0.34253 0.11158 C -0.34479 0.10857 -0.34653 0.10533 -0.34913 0.10278 C -0.35052 0.10139 -0.35243 0.10139 -0.35399 0.1007 C -0.36701 0.09422 -0.35764 0.09722 -0.37361 0.09398 C -0.38542 0.08889 -0.37205 0.0963 -0.38194 0.08542 C -0.38368 0.08334 -0.38628 0.08264 -0.38837 0.08102 C -0.3901 0.07963 -0.39184 0.07824 -0.3934 0.07662 C -0.41354 0.05301 -0.39132 0.07593 -0.40816 0.05903 C -0.40989 0.05209 -0.40937 0.05209 -0.41302 0.04607 C -0.41406 0.04445 -0.41545 0.04329 -0.41632 0.04167 C -0.4243 0.0257 -0.41528 0.03866 -0.42292 0.02847 C -0.42344 0.02639 -0.42344 0.02385 -0.42448 0.02199 C -0.42569 0.01991 -0.42847 0.01991 -0.42934 0.0176 C -0.4375 -0.00139 -0.42448 0.0125 -0.43594 0.00232 C -0.44028 -0.01481 -0.43333 0.00996 -0.44583 -0.01528 C -0.44844 -0.02037 -0.45104 -0.02569 -0.45399 -0.03055 C -0.45555 -0.03287 -0.45729 -0.03495 -0.45885 -0.03703 C -0.45955 -0.03935 -0.45972 -0.04166 -0.46059 -0.04352 C -0.4625 -0.04815 -0.46719 -0.05671 -0.46719 -0.05671 C -0.46771 -0.05972 -0.46771 -0.06273 -0.46875 -0.06551 C -0.46875 -0.06551 -0.47691 -0.08194 -0.47864 -0.08518 L -0.48194 -0.09166 L -0.48507 -0.09815 C -0.48455 -0.09537 -0.48437 -0.09236 -0.48351 -0.08958 C -0.48194 -0.08403 -0.47951 -0.07893 -0.47691 -0.0743 C -0.47535 -0.07129 -0.47378 -0.06828 -0.47205 -0.06551 C -0.47101 -0.06389 -0.46979 -0.06273 -0.46875 -0.06111 C -0.46753 -0.05903 -0.46667 -0.05671 -0.46545 -0.05463 C -0.46458 -0.05301 -0.46319 -0.05185 -0.46215 -0.05023 C -0.46094 -0.04815 -0.46024 -0.0456 -0.45885 -0.04352 C -0.45538 -0.03819 -0.45069 -0.03403 -0.44739 -0.02824 C -0.44583 -0.02546 -0.4441 -0.02245 -0.44253 -0.01967 C -0.4408 -0.01643 -0.43871 -0.01088 -0.43594 -0.00856 C -0.43455 -0.0074 -0.43264 -0.00717 -0.43108 -0.00648 C -0.43055 -0.00416 -0.43055 -0.00162 -0.42934 -1.11111E-6 C -0.42708 0.00371 -0.42378 0.00579 -0.42118 0.0088 C -0.41788 0.01297 -0.41423 0.01713 -0.41146 0.02199 C -0.4092 0.0257 -0.40712 0.0294 -0.40486 0.03287 C -0.4033 0.03519 -0.40139 0.03704 -0.4 0.03935 C -0.39757 0.04352 -0.39618 0.04885 -0.3934 0.05255 C -0.39167 0.05486 -0.38993 0.05672 -0.38837 0.05903 C -0.38663 0.06181 -0.38542 0.06528 -0.38351 0.06783 C -0.3816 0.07037 -0.37917 0.07222 -0.37691 0.07454 C -0.37378 0.08704 -0.37743 0.0757 -0.37205 0.08542 C -0.36337 0.10093 -0.36979 0.09653 -0.36059 0.1007 C -0.34774 0.1176 -0.36858 0.08959 -0.35399 0.11158 C -0.34062 0.13195 -0.35 0.11435 -0.34253 0.12917 C -0.34114 0.13449 -0.3408 0.13797 -0.33767 0.14213 C -0.33125 0.1507 -0.33212 0.14584 -0.32778 0.15301 C -0.31476 0.17477 -0.33958 0.13773 -0.31788 0.1706 C -0.31649 0.17292 -0.31441 0.17477 -0.31302 0.17709 C -0.31059 0.18125 -0.30868 0.18588 -0.30642 0.19028 C -0.30538 0.19236 -0.30469 0.19491 -0.30312 0.19676 C -0.3 0.20116 -0.29601 0.20486 -0.2934 0.20996 C -0.2908 0.21505 -0.29028 0.21713 -0.2868 0.22084 C -0.27222 0.23681 -0.27673 0.2331 -0.26545 0.24051 C -0.25989 0.24792 -0.26007 0.24885 -0.24913 0.25371 C -0.24739 0.2544 -0.24566 0.25486 -0.24427 0.25579 C -0.24236 0.25695 -0.24114 0.25949 -0.23923 0.26019 C -0.23611 0.26158 -0.23264 0.26135 -0.22951 0.2625 C -0.22552 0.26366 -0.22187 0.26528 -0.21805 0.2669 C -0.1901 0.26597 -0.16215 0.26713 -0.13437 0.26459 C -0.13125 0.26435 -0.12917 0.25972 -0.12621 0.2581 C -0.12361 0.25672 -0.12066 0.25648 -0.11805 0.25579 C -0.11632 0.25371 -0.1151 0.2507 -0.11302 0.24931 C -0.09653 0.23843 -0.11319 0.2581 -0.0967 0.24051 C -0.09358 0.23727 -0.09114 0.23334 -0.08854 0.22963 C -0.08733 0.22824 -0.08611 0.22685 -0.08524 0.22523 C -0.08351 0.22222 -0.08212 0.21922 -0.08021 0.21644 C -0.0783 0.21343 -0.07569 0.21088 -0.07378 0.20787 C -0.07239 0.20579 -0.0717 0.20324 -0.07048 0.20116 C -0.06788 0.19722 -0.06233 0.19028 -0.06233 0.19028 C -0.05937 0.17871 -0.06163 0.18565 -0.05399 0.1706 C -0.05295 0.16852 -0.05226 0.16597 -0.05069 0.16412 L -0.04253 0.15301 C -0.04149 0.15023 -0.04062 0.14699 -0.03923 0.14445 C -0.03316 0.13218 -0.03871 0.14931 -0.03281 0.13334 C -0.02847 0.12199 -0.0342 0.13102 -0.02778 0.12246 C -0.02621 0.11621 -0.02587 0.11343 -0.02292 0.10718 C -0.02153 0.10417 -0.01962 0.10139 -0.01805 0.09838 C -0.01649 0.0926 -0.0158 0.08866 -0.01302 0.0831 C -0.01215 0.08148 -0.01094 0.08033 -0.00972 0.07871 C -0.00677 0.06667 -0.00989 0.07755 -0.00486 0.06574 C 0.00347 0.0463 -0.00625 0.06644 0.00174 0.05047 C 0.00226 0.04815 0.00261 0.04584 0.0033 0.04375 C 0.00434 0.04074 0.00573 0.0382 0.0066 0.03519 C 0.00747 0.03218 0.00747 0.02917 0.00816 0.02639 C 0.00903 0.02338 0.01059 0.0206 0.01146 0.0176 C 0.01285 0.01343 0.0132 0.00857 0.01476 0.0044 L 0.01979 -0.00856 L 0.00174 0.05255 " pathEditMode="relative" ptsTypes="AAAAAAAAAAAAAAAAAAAAAAAAAAAAAAAAAAAAAAAAAAAAAAAAAAAAAAAAAAAAAAAAAAAAAAAAAAAAAAAAAAAAAAAAAAAAAAAAAAAAAAAAAAAAAAAAAAAAAAAAA">
                                      <p:cBhvr>
                                        <p:cTn id="24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466272-3186-498B-9431-EE38DED3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for all *whole* numbers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43F20B5-BEA3-4092-B64F-D87441D3D78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x 10 = 30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11 x 10 = 110</a:t>
            </a:r>
          </a:p>
          <a:p>
            <a:endParaRPr lang="en-US" dirty="0"/>
          </a:p>
          <a:p>
            <a:r>
              <a:rPr lang="en-US" dirty="0" smtClean="0"/>
              <a:t>745 x 10 = 7450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.... But .... But ....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x 10 ....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713" y="1479247"/>
            <a:ext cx="7467600" cy="487375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2.5 x 10   = 25 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828800" y="153001"/>
            <a:ext cx="6400800" cy="1040532"/>
            <a:chOff x="1828800" y="153001"/>
            <a:chExt cx="6400800" cy="104053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28800" y="213029"/>
              <a:ext cx="6400800" cy="633109"/>
            </a:xfrm>
            <a:prstGeom prst="rect">
              <a:avLst/>
            </a:prstGeom>
          </p:spPr>
        </p:pic>
        <p:sp>
          <p:nvSpPr>
            <p:cNvPr id="6" name="Freeform 5"/>
            <p:cNvSpPr/>
            <p:nvPr/>
          </p:nvSpPr>
          <p:spPr>
            <a:xfrm>
              <a:off x="4099774" y="153001"/>
              <a:ext cx="1656133" cy="1040532"/>
            </a:xfrm>
            <a:custGeom>
              <a:avLst/>
              <a:gdLst>
                <a:gd name="connsiteX0" fmla="*/ 1425127 w 1656133"/>
                <a:gd name="connsiteY0" fmla="*/ 78005 h 1040532"/>
                <a:gd name="connsiteX1" fmla="*/ 934239 w 1656133"/>
                <a:gd name="connsiteY1" fmla="*/ 49130 h 1040532"/>
                <a:gd name="connsiteX2" fmla="*/ 866862 w 1656133"/>
                <a:gd name="connsiteY2" fmla="*/ 39504 h 1040532"/>
                <a:gd name="connsiteX3" fmla="*/ 722483 w 1656133"/>
                <a:gd name="connsiteY3" fmla="*/ 29879 h 1040532"/>
                <a:gd name="connsiteX4" fmla="*/ 597354 w 1656133"/>
                <a:gd name="connsiteY4" fmla="*/ 20254 h 1040532"/>
                <a:gd name="connsiteX5" fmla="*/ 520352 w 1656133"/>
                <a:gd name="connsiteY5" fmla="*/ 1003 h 1040532"/>
                <a:gd name="connsiteX6" fmla="*/ 250845 w 1656133"/>
                <a:gd name="connsiteY6" fmla="*/ 20254 h 1040532"/>
                <a:gd name="connsiteX7" fmla="*/ 221969 w 1656133"/>
                <a:gd name="connsiteY7" fmla="*/ 39504 h 1040532"/>
                <a:gd name="connsiteX8" fmla="*/ 193093 w 1656133"/>
                <a:gd name="connsiteY8" fmla="*/ 49130 h 1040532"/>
                <a:gd name="connsiteX9" fmla="*/ 164218 w 1656133"/>
                <a:gd name="connsiteY9" fmla="*/ 78005 h 1040532"/>
                <a:gd name="connsiteX10" fmla="*/ 125717 w 1656133"/>
                <a:gd name="connsiteY10" fmla="*/ 97256 h 1040532"/>
                <a:gd name="connsiteX11" fmla="*/ 29464 w 1656133"/>
                <a:gd name="connsiteY11" fmla="*/ 164633 h 1040532"/>
                <a:gd name="connsiteX12" fmla="*/ 19839 w 1656133"/>
                <a:gd name="connsiteY12" fmla="*/ 193508 h 1040532"/>
                <a:gd name="connsiteX13" fmla="*/ 588 w 1656133"/>
                <a:gd name="connsiteY13" fmla="*/ 232010 h 1040532"/>
                <a:gd name="connsiteX14" fmla="*/ 10213 w 1656133"/>
                <a:gd name="connsiteY14" fmla="*/ 337887 h 1040532"/>
                <a:gd name="connsiteX15" fmla="*/ 29464 w 1656133"/>
                <a:gd name="connsiteY15" fmla="*/ 376388 h 1040532"/>
                <a:gd name="connsiteX16" fmla="*/ 77590 w 1656133"/>
                <a:gd name="connsiteY16" fmla="*/ 443765 h 1040532"/>
                <a:gd name="connsiteX17" fmla="*/ 87215 w 1656133"/>
                <a:gd name="connsiteY17" fmla="*/ 482266 h 1040532"/>
                <a:gd name="connsiteX18" fmla="*/ 116091 w 1656133"/>
                <a:gd name="connsiteY18" fmla="*/ 511142 h 1040532"/>
                <a:gd name="connsiteX19" fmla="*/ 135342 w 1656133"/>
                <a:gd name="connsiteY19" fmla="*/ 540018 h 1040532"/>
                <a:gd name="connsiteX20" fmla="*/ 164218 w 1656133"/>
                <a:gd name="connsiteY20" fmla="*/ 597770 h 1040532"/>
                <a:gd name="connsiteX21" fmla="*/ 173843 w 1656133"/>
                <a:gd name="connsiteY21" fmla="*/ 626645 h 1040532"/>
                <a:gd name="connsiteX22" fmla="*/ 202719 w 1656133"/>
                <a:gd name="connsiteY22" fmla="*/ 655521 h 1040532"/>
                <a:gd name="connsiteX23" fmla="*/ 241220 w 1656133"/>
                <a:gd name="connsiteY23" fmla="*/ 713273 h 1040532"/>
                <a:gd name="connsiteX24" fmla="*/ 260470 w 1656133"/>
                <a:gd name="connsiteY24" fmla="*/ 742148 h 1040532"/>
                <a:gd name="connsiteX25" fmla="*/ 298971 w 1656133"/>
                <a:gd name="connsiteY25" fmla="*/ 819151 h 1040532"/>
                <a:gd name="connsiteX26" fmla="*/ 318222 w 1656133"/>
                <a:gd name="connsiteY26" fmla="*/ 848026 h 1040532"/>
                <a:gd name="connsiteX27" fmla="*/ 424100 w 1656133"/>
                <a:gd name="connsiteY27" fmla="*/ 925028 h 1040532"/>
                <a:gd name="connsiteX28" fmla="*/ 462601 w 1656133"/>
                <a:gd name="connsiteY28" fmla="*/ 934654 h 1040532"/>
                <a:gd name="connsiteX29" fmla="*/ 549228 w 1656133"/>
                <a:gd name="connsiteY29" fmla="*/ 982780 h 1040532"/>
                <a:gd name="connsiteX30" fmla="*/ 597354 w 1656133"/>
                <a:gd name="connsiteY30" fmla="*/ 1011656 h 1040532"/>
                <a:gd name="connsiteX31" fmla="*/ 722483 w 1656133"/>
                <a:gd name="connsiteY31" fmla="*/ 1040532 h 1040532"/>
                <a:gd name="connsiteX32" fmla="*/ 905363 w 1656133"/>
                <a:gd name="connsiteY32" fmla="*/ 1030906 h 1040532"/>
                <a:gd name="connsiteX33" fmla="*/ 1030491 w 1656133"/>
                <a:gd name="connsiteY33" fmla="*/ 1011656 h 1040532"/>
                <a:gd name="connsiteX34" fmla="*/ 1117119 w 1656133"/>
                <a:gd name="connsiteY34" fmla="*/ 1002031 h 1040532"/>
                <a:gd name="connsiteX35" fmla="*/ 1290373 w 1656133"/>
                <a:gd name="connsiteY35" fmla="*/ 973155 h 1040532"/>
                <a:gd name="connsiteX36" fmla="*/ 1319249 w 1656133"/>
                <a:gd name="connsiteY36" fmla="*/ 963530 h 1040532"/>
                <a:gd name="connsiteX37" fmla="*/ 1396251 w 1656133"/>
                <a:gd name="connsiteY37" fmla="*/ 944279 h 1040532"/>
                <a:gd name="connsiteX38" fmla="*/ 1425127 w 1656133"/>
                <a:gd name="connsiteY38" fmla="*/ 934654 h 1040532"/>
                <a:gd name="connsiteX39" fmla="*/ 1482879 w 1656133"/>
                <a:gd name="connsiteY39" fmla="*/ 925028 h 1040532"/>
                <a:gd name="connsiteX40" fmla="*/ 1531005 w 1656133"/>
                <a:gd name="connsiteY40" fmla="*/ 915403 h 1040532"/>
                <a:gd name="connsiteX41" fmla="*/ 1588757 w 1656133"/>
                <a:gd name="connsiteY41" fmla="*/ 867277 h 1040532"/>
                <a:gd name="connsiteX42" fmla="*/ 1598382 w 1656133"/>
                <a:gd name="connsiteY42" fmla="*/ 838401 h 1040532"/>
                <a:gd name="connsiteX43" fmla="*/ 1617632 w 1656133"/>
                <a:gd name="connsiteY43" fmla="*/ 799900 h 1040532"/>
                <a:gd name="connsiteX44" fmla="*/ 1627258 w 1656133"/>
                <a:gd name="connsiteY44" fmla="*/ 751774 h 1040532"/>
                <a:gd name="connsiteX45" fmla="*/ 1636883 w 1656133"/>
                <a:gd name="connsiteY45" fmla="*/ 694022 h 1040532"/>
                <a:gd name="connsiteX46" fmla="*/ 1656133 w 1656133"/>
                <a:gd name="connsiteY46" fmla="*/ 626645 h 1040532"/>
                <a:gd name="connsiteX47" fmla="*/ 1646508 w 1656133"/>
                <a:gd name="connsiteY47" fmla="*/ 405264 h 1040532"/>
                <a:gd name="connsiteX48" fmla="*/ 1636883 w 1656133"/>
                <a:gd name="connsiteY48" fmla="*/ 376388 h 1040532"/>
                <a:gd name="connsiteX49" fmla="*/ 1617632 w 1656133"/>
                <a:gd name="connsiteY49" fmla="*/ 347513 h 1040532"/>
                <a:gd name="connsiteX50" fmla="*/ 1588757 w 1656133"/>
                <a:gd name="connsiteY50" fmla="*/ 289761 h 1040532"/>
                <a:gd name="connsiteX51" fmla="*/ 1531005 w 1656133"/>
                <a:gd name="connsiteY51" fmla="*/ 193508 h 1040532"/>
                <a:gd name="connsiteX52" fmla="*/ 1511754 w 1656133"/>
                <a:gd name="connsiteY52" fmla="*/ 164633 h 1040532"/>
                <a:gd name="connsiteX53" fmla="*/ 1482879 w 1656133"/>
                <a:gd name="connsiteY53" fmla="*/ 145382 h 1040532"/>
                <a:gd name="connsiteX54" fmla="*/ 1434752 w 1656133"/>
                <a:gd name="connsiteY54" fmla="*/ 87631 h 1040532"/>
                <a:gd name="connsiteX55" fmla="*/ 1425127 w 1656133"/>
                <a:gd name="connsiteY55" fmla="*/ 78005 h 104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656133" h="1040532">
                  <a:moveTo>
                    <a:pt x="1425127" y="78005"/>
                  </a:moveTo>
                  <a:cubicBezTo>
                    <a:pt x="1341708" y="71588"/>
                    <a:pt x="1435375" y="77496"/>
                    <a:pt x="934239" y="49130"/>
                  </a:cubicBezTo>
                  <a:cubicBezTo>
                    <a:pt x="911588" y="47848"/>
                    <a:pt x="889456" y="41558"/>
                    <a:pt x="866862" y="39504"/>
                  </a:cubicBezTo>
                  <a:cubicBezTo>
                    <a:pt x="818827" y="35137"/>
                    <a:pt x="770594" y="33315"/>
                    <a:pt x="722483" y="29879"/>
                  </a:cubicBezTo>
                  <a:lnTo>
                    <a:pt x="597354" y="20254"/>
                  </a:lnTo>
                  <a:cubicBezTo>
                    <a:pt x="571687" y="13837"/>
                    <a:pt x="546794" y="1915"/>
                    <a:pt x="520352" y="1003"/>
                  </a:cubicBezTo>
                  <a:cubicBezTo>
                    <a:pt x="399625" y="-3160"/>
                    <a:pt x="349996" y="6088"/>
                    <a:pt x="250845" y="20254"/>
                  </a:cubicBezTo>
                  <a:cubicBezTo>
                    <a:pt x="241220" y="26671"/>
                    <a:pt x="232316" y="34331"/>
                    <a:pt x="221969" y="39504"/>
                  </a:cubicBezTo>
                  <a:cubicBezTo>
                    <a:pt x="212894" y="44041"/>
                    <a:pt x="201535" y="43502"/>
                    <a:pt x="193093" y="49130"/>
                  </a:cubicBezTo>
                  <a:cubicBezTo>
                    <a:pt x="181767" y="56681"/>
                    <a:pt x="175294" y="70093"/>
                    <a:pt x="164218" y="78005"/>
                  </a:cubicBezTo>
                  <a:cubicBezTo>
                    <a:pt x="152542" y="86345"/>
                    <a:pt x="137472" y="89028"/>
                    <a:pt x="125717" y="97256"/>
                  </a:cubicBezTo>
                  <a:cubicBezTo>
                    <a:pt x="11093" y="177493"/>
                    <a:pt x="116631" y="121048"/>
                    <a:pt x="29464" y="164633"/>
                  </a:cubicBezTo>
                  <a:cubicBezTo>
                    <a:pt x="26256" y="174258"/>
                    <a:pt x="23836" y="184183"/>
                    <a:pt x="19839" y="193508"/>
                  </a:cubicBezTo>
                  <a:cubicBezTo>
                    <a:pt x="14187" y="206697"/>
                    <a:pt x="1543" y="217693"/>
                    <a:pt x="588" y="232010"/>
                  </a:cubicBezTo>
                  <a:cubicBezTo>
                    <a:pt x="-1769" y="267369"/>
                    <a:pt x="3263" y="303137"/>
                    <a:pt x="10213" y="337887"/>
                  </a:cubicBezTo>
                  <a:cubicBezTo>
                    <a:pt x="13027" y="351957"/>
                    <a:pt x="22345" y="363930"/>
                    <a:pt x="29464" y="376388"/>
                  </a:cubicBezTo>
                  <a:cubicBezTo>
                    <a:pt x="40727" y="396099"/>
                    <a:pt x="65189" y="427230"/>
                    <a:pt x="77590" y="443765"/>
                  </a:cubicBezTo>
                  <a:cubicBezTo>
                    <a:pt x="80798" y="456599"/>
                    <a:pt x="80652" y="470780"/>
                    <a:pt x="87215" y="482266"/>
                  </a:cubicBezTo>
                  <a:cubicBezTo>
                    <a:pt x="93969" y="494085"/>
                    <a:pt x="107377" y="500685"/>
                    <a:pt x="116091" y="511142"/>
                  </a:cubicBezTo>
                  <a:cubicBezTo>
                    <a:pt x="123497" y="520029"/>
                    <a:pt x="128925" y="530393"/>
                    <a:pt x="135342" y="540018"/>
                  </a:cubicBezTo>
                  <a:cubicBezTo>
                    <a:pt x="159533" y="612595"/>
                    <a:pt x="126901" y="523138"/>
                    <a:pt x="164218" y="597770"/>
                  </a:cubicBezTo>
                  <a:cubicBezTo>
                    <a:pt x="168755" y="606845"/>
                    <a:pt x="168215" y="618203"/>
                    <a:pt x="173843" y="626645"/>
                  </a:cubicBezTo>
                  <a:cubicBezTo>
                    <a:pt x="181394" y="637971"/>
                    <a:pt x="194362" y="644776"/>
                    <a:pt x="202719" y="655521"/>
                  </a:cubicBezTo>
                  <a:cubicBezTo>
                    <a:pt x="216923" y="673784"/>
                    <a:pt x="228386" y="694022"/>
                    <a:pt x="241220" y="713273"/>
                  </a:cubicBezTo>
                  <a:cubicBezTo>
                    <a:pt x="247637" y="722898"/>
                    <a:pt x="255297" y="731801"/>
                    <a:pt x="260470" y="742148"/>
                  </a:cubicBezTo>
                  <a:cubicBezTo>
                    <a:pt x="273304" y="767816"/>
                    <a:pt x="283052" y="795274"/>
                    <a:pt x="298971" y="819151"/>
                  </a:cubicBezTo>
                  <a:cubicBezTo>
                    <a:pt x="305388" y="828776"/>
                    <a:pt x="309391" y="840554"/>
                    <a:pt x="318222" y="848026"/>
                  </a:cubicBezTo>
                  <a:cubicBezTo>
                    <a:pt x="351536" y="876214"/>
                    <a:pt x="381764" y="914443"/>
                    <a:pt x="424100" y="925028"/>
                  </a:cubicBezTo>
                  <a:lnTo>
                    <a:pt x="462601" y="934654"/>
                  </a:lnTo>
                  <a:cubicBezTo>
                    <a:pt x="516360" y="988413"/>
                    <a:pt x="462859" y="943521"/>
                    <a:pt x="549228" y="982780"/>
                  </a:cubicBezTo>
                  <a:cubicBezTo>
                    <a:pt x="566259" y="990521"/>
                    <a:pt x="580323" y="1003915"/>
                    <a:pt x="597354" y="1011656"/>
                  </a:cubicBezTo>
                  <a:cubicBezTo>
                    <a:pt x="645796" y="1033675"/>
                    <a:pt x="669490" y="1032961"/>
                    <a:pt x="722483" y="1040532"/>
                  </a:cubicBezTo>
                  <a:cubicBezTo>
                    <a:pt x="783443" y="1037323"/>
                    <a:pt x="844585" y="1036604"/>
                    <a:pt x="905363" y="1030906"/>
                  </a:cubicBezTo>
                  <a:cubicBezTo>
                    <a:pt x="947379" y="1026967"/>
                    <a:pt x="988678" y="1017358"/>
                    <a:pt x="1030491" y="1011656"/>
                  </a:cubicBezTo>
                  <a:cubicBezTo>
                    <a:pt x="1059278" y="1007731"/>
                    <a:pt x="1088243" y="1005239"/>
                    <a:pt x="1117119" y="1002031"/>
                  </a:cubicBezTo>
                  <a:cubicBezTo>
                    <a:pt x="1198507" y="974899"/>
                    <a:pt x="1105058" y="1004040"/>
                    <a:pt x="1290373" y="973155"/>
                  </a:cubicBezTo>
                  <a:cubicBezTo>
                    <a:pt x="1300381" y="971487"/>
                    <a:pt x="1309461" y="966200"/>
                    <a:pt x="1319249" y="963530"/>
                  </a:cubicBezTo>
                  <a:cubicBezTo>
                    <a:pt x="1344774" y="956569"/>
                    <a:pt x="1371151" y="952645"/>
                    <a:pt x="1396251" y="944279"/>
                  </a:cubicBezTo>
                  <a:cubicBezTo>
                    <a:pt x="1405876" y="941071"/>
                    <a:pt x="1415223" y="936855"/>
                    <a:pt x="1425127" y="934654"/>
                  </a:cubicBezTo>
                  <a:cubicBezTo>
                    <a:pt x="1444178" y="930420"/>
                    <a:pt x="1463678" y="928519"/>
                    <a:pt x="1482879" y="925028"/>
                  </a:cubicBezTo>
                  <a:cubicBezTo>
                    <a:pt x="1498975" y="922101"/>
                    <a:pt x="1514963" y="918611"/>
                    <a:pt x="1531005" y="915403"/>
                  </a:cubicBezTo>
                  <a:cubicBezTo>
                    <a:pt x="1552313" y="901198"/>
                    <a:pt x="1573934" y="889511"/>
                    <a:pt x="1588757" y="867277"/>
                  </a:cubicBezTo>
                  <a:cubicBezTo>
                    <a:pt x="1594385" y="858835"/>
                    <a:pt x="1594385" y="847727"/>
                    <a:pt x="1598382" y="838401"/>
                  </a:cubicBezTo>
                  <a:cubicBezTo>
                    <a:pt x="1604034" y="825213"/>
                    <a:pt x="1611215" y="812734"/>
                    <a:pt x="1617632" y="799900"/>
                  </a:cubicBezTo>
                  <a:cubicBezTo>
                    <a:pt x="1620841" y="783858"/>
                    <a:pt x="1624331" y="767870"/>
                    <a:pt x="1627258" y="751774"/>
                  </a:cubicBezTo>
                  <a:cubicBezTo>
                    <a:pt x="1630749" y="732573"/>
                    <a:pt x="1633056" y="713159"/>
                    <a:pt x="1636883" y="694022"/>
                  </a:cubicBezTo>
                  <a:cubicBezTo>
                    <a:pt x="1642926" y="663808"/>
                    <a:pt x="1646960" y="654166"/>
                    <a:pt x="1656133" y="626645"/>
                  </a:cubicBezTo>
                  <a:cubicBezTo>
                    <a:pt x="1652925" y="552851"/>
                    <a:pt x="1652173" y="478910"/>
                    <a:pt x="1646508" y="405264"/>
                  </a:cubicBezTo>
                  <a:cubicBezTo>
                    <a:pt x="1645730" y="395148"/>
                    <a:pt x="1641420" y="385463"/>
                    <a:pt x="1636883" y="376388"/>
                  </a:cubicBezTo>
                  <a:cubicBezTo>
                    <a:pt x="1631710" y="366041"/>
                    <a:pt x="1624049" y="357138"/>
                    <a:pt x="1617632" y="347513"/>
                  </a:cubicBezTo>
                  <a:cubicBezTo>
                    <a:pt x="1599986" y="294574"/>
                    <a:pt x="1618609" y="342002"/>
                    <a:pt x="1588757" y="289761"/>
                  </a:cubicBezTo>
                  <a:cubicBezTo>
                    <a:pt x="1529574" y="186190"/>
                    <a:pt x="1625169" y="334753"/>
                    <a:pt x="1531005" y="193508"/>
                  </a:cubicBezTo>
                  <a:cubicBezTo>
                    <a:pt x="1524588" y="183883"/>
                    <a:pt x="1521379" y="171050"/>
                    <a:pt x="1511754" y="164633"/>
                  </a:cubicBezTo>
                  <a:cubicBezTo>
                    <a:pt x="1502129" y="158216"/>
                    <a:pt x="1491766" y="152788"/>
                    <a:pt x="1482879" y="145382"/>
                  </a:cubicBezTo>
                  <a:cubicBezTo>
                    <a:pt x="1459544" y="125936"/>
                    <a:pt x="1449894" y="112867"/>
                    <a:pt x="1434752" y="87631"/>
                  </a:cubicBezTo>
                  <a:cubicBezTo>
                    <a:pt x="1431061" y="81479"/>
                    <a:pt x="1508546" y="84422"/>
                    <a:pt x="1425127" y="78005"/>
                  </a:cubicBezTo>
                  <a:close/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71102" y="5410199"/>
            <a:ext cx="6867525" cy="936397"/>
            <a:chOff x="871102" y="5410199"/>
            <a:chExt cx="6867525" cy="93639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71102" y="5410199"/>
              <a:ext cx="6867525" cy="828675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/>
          </p:nvGrpSpPr>
          <p:grpSpPr>
            <a:xfrm>
              <a:off x="3883113" y="5462612"/>
              <a:ext cx="2531689" cy="883984"/>
              <a:chOff x="3883113" y="5462612"/>
              <a:chExt cx="2531689" cy="883984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883113" y="5462612"/>
                <a:ext cx="843501" cy="33855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600" b="1" cap="none" spc="0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effectLst/>
                  </a:rPr>
                  <a:t>2 x 10 </a:t>
                </a:r>
                <a:endParaRPr lang="en-US" sz="16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571301" y="6008042"/>
                <a:ext cx="843501" cy="33855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600" b="1" cap="none" spc="0" dirty="0" smtClean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effectLst/>
                  </a:rPr>
                  <a:t>3 x 10 </a:t>
                </a:r>
                <a:endParaRPr lang="en-US" sz="16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endParaRPr>
              </a:p>
            </p:txBody>
          </p:sp>
        </p:grpSp>
      </p:grpSp>
      <p:sp>
        <p:nvSpPr>
          <p:cNvPr id="12" name="Rectangle 11"/>
          <p:cNvSpPr/>
          <p:nvPr/>
        </p:nvSpPr>
        <p:spPr>
          <a:xfrm>
            <a:off x="4608928" y="6017647"/>
            <a:ext cx="101983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2.5 x 10 </a:t>
            </a:r>
            <a:endParaRPr lang="en-US" sz="1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7304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345E9B-BC70-4C66-A4B5-1BCD3693A134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766878-3199-4EAB-94E7-2D6D11070E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96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26463</TotalTime>
  <Words>385</Words>
  <Application>Microsoft Office PowerPoint</Application>
  <PresentationFormat>On-screen Show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Century Schoolbook</vt:lpstr>
      <vt:lpstr>Times New Roman</vt:lpstr>
      <vt:lpstr>Wingdings</vt:lpstr>
      <vt:lpstr>Wingdings 2</vt:lpstr>
      <vt:lpstr>Oriel</vt:lpstr>
      <vt:lpstr>PowerPoint Presentation</vt:lpstr>
      <vt:lpstr>Each place is worth ten times as much as the one to its right. </vt:lpstr>
      <vt:lpstr>Works for all *whole* numbers </vt:lpstr>
      <vt:lpstr>2.5 x 10 .... 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Susan Jones</cp:lastModifiedBy>
  <cp:revision>1374</cp:revision>
  <dcterms:created xsi:type="dcterms:W3CDTF">2010-03-22T14:38:20Z</dcterms:created>
  <dcterms:modified xsi:type="dcterms:W3CDTF">2018-12-19T20:11:11Z</dcterms:modified>
</cp:coreProperties>
</file>