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332" r:id="rId2"/>
    <p:sldId id="334" r:id="rId3"/>
    <p:sldId id="316" r:id="rId4"/>
    <p:sldId id="336" r:id="rId5"/>
    <p:sldId id="337" r:id="rId6"/>
    <p:sldId id="33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040" autoAdjust="0"/>
  </p:normalViewPr>
  <p:slideViewPr>
    <p:cSldViewPr>
      <p:cViewPr varScale="1">
        <p:scale>
          <a:sx n="51" d="100"/>
          <a:sy n="51" d="100"/>
        </p:scale>
        <p:origin x="213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 smtClean="0"/>
              <a:t>The next group of facts we’ll tackle are the twos times tables.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These don’t get very big </a:t>
            </a:r>
            <a:r>
              <a:rPr lang="en-US" baseline="0" dirty="0" smtClean="0">
                <a:sym typeface="Wingdings" panose="05000000000000000000" pitchFamily="2" charset="2"/>
              </a:rPr>
              <a:t>   We can also say “It’s twice as much” or “double that number,” to mean the same thing as “multiply by two.  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We can also  “count by twos” to get to these.  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4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…. </a:t>
            </a:r>
            <a:r>
              <a:rPr lang="en-US" dirty="0" smtClean="0"/>
              <a:t>We can show the twos facts with groups of objects.</a:t>
            </a:r>
            <a:r>
              <a:rPr lang="en-US" baseline="0" dirty="0" smtClean="0"/>
              <a:t>   We’re sort of “seeing double.”   </a:t>
            </a:r>
          </a:p>
          <a:p>
            <a:r>
              <a:rPr lang="en-US" baseline="0" dirty="0" smtClean="0"/>
              <a:t>So... If the Mary Ellen Carter Academy is getting school socks made. . .    </a:t>
            </a:r>
          </a:p>
          <a:p>
            <a:r>
              <a:rPr lang="en-US" baseline="0" dirty="0" smtClean="0"/>
              <a:t>2 x 1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51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r>
              <a:rPr lang="en-US" baseline="0" dirty="0" smtClean="0"/>
              <a:t>       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14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 smtClean="0"/>
              <a:t> So, there they are!  The two facts are  called   “even numbers,” because we can split them into two even parts.   </a:t>
            </a:r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54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Once you’ve mastered the twos.... The</a:t>
            </a:r>
            <a:r>
              <a:rPr lang="en-US" baseline="0" dirty="0" smtClean="0"/>
              <a:t> ones left to learn are shrinking!!  7 rows and  </a:t>
            </a:r>
            <a:r>
              <a:rPr lang="en-US" baseline="0" smtClean="0"/>
              <a:t>7 columns .... </a:t>
            </a:r>
            <a:r>
              <a:rPr lang="en-US" baseline="0" dirty="0" smtClean="0"/>
              <a:t>49 left to go!   You’ve already learned 72.... More than half way there...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83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www.achieve.org</a:t>
            </a:r>
            <a:r>
              <a:rPr lang="en-US" dirty="0"/>
              <a:t>/</a:t>
            </a:r>
            <a:r>
              <a:rPr lang="en-US" dirty="0" err="1"/>
              <a:t>EQuIP</a:t>
            </a:r>
            <a:r>
              <a:rPr lang="en-US" dirty="0"/>
              <a:t>   </a:t>
            </a:r>
          </a:p>
          <a:p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/tag/</a:t>
            </a:r>
            <a:r>
              <a:rPr lang="en-US" dirty="0" err="1"/>
              <a:t>k12</a:t>
            </a:r>
            <a:r>
              <a:rPr lang="en-US" dirty="0"/>
              <a:t>-</a:t>
            </a:r>
            <a:r>
              <a:rPr lang="en-US" dirty="0" err="1"/>
              <a:t>oer</a:t>
            </a:r>
            <a:r>
              <a:rPr lang="en-US" dirty="0"/>
              <a:t>-collaborative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25F28B1-70A8-462B-8877-5B2896511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7952"/>
            <a:ext cx="5181600" cy="518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12764"/>
            <a:ext cx="5328433" cy="532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209" y="2590800"/>
            <a:ext cx="526746" cy="705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704" y="2606154"/>
            <a:ext cx="526746" cy="7055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051" y="1661046"/>
            <a:ext cx="526746" cy="7055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546" y="1676400"/>
            <a:ext cx="526746" cy="7055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209" y="3810000"/>
            <a:ext cx="526746" cy="7055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704" y="3825354"/>
            <a:ext cx="526746" cy="7055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854" y="2626057"/>
            <a:ext cx="526746" cy="7055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349" y="2641411"/>
            <a:ext cx="526746" cy="7055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696" y="1696303"/>
            <a:ext cx="526746" cy="7055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191" y="1711657"/>
            <a:ext cx="526746" cy="70553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854" y="3845257"/>
            <a:ext cx="526746" cy="70553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349" y="3860611"/>
            <a:ext cx="526746" cy="70553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463" y="2649372"/>
            <a:ext cx="526746" cy="70553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958" y="2664726"/>
            <a:ext cx="526746" cy="70553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305" y="1719618"/>
            <a:ext cx="526746" cy="70553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734972"/>
            <a:ext cx="526746" cy="70553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463" y="3868572"/>
            <a:ext cx="526746" cy="70553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958" y="3883926"/>
            <a:ext cx="526746" cy="70553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705" y="2683207"/>
            <a:ext cx="526746" cy="70553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698561"/>
            <a:ext cx="526746" cy="70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2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6800" y="3753167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66800" y="4332085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98412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66800" y="5483187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066800" y="6049514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429000" y="3048000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108483" y="3747310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8483" y="4326228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108483" y="4892555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08483" y="5477330"/>
            <a:ext cx="14494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53000" y="6043657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 x 2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803737" y="3059465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522753" y="3768770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522752" y="4305379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522752" y="488319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522751" y="5498407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418556" y="6066348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05" y="3770614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12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591905" y="4337942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14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593383" y="4892554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16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598999" y="5468106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18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411306" y="6043657"/>
            <a:ext cx="82054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52" y="1072175"/>
            <a:ext cx="526746" cy="705537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847" y="1087529"/>
            <a:ext cx="526746" cy="70553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194" y="142421"/>
            <a:ext cx="526746" cy="705537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689" y="157775"/>
            <a:ext cx="526746" cy="705537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52" y="2291375"/>
            <a:ext cx="526746" cy="705537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847" y="2306729"/>
            <a:ext cx="526746" cy="705537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997" y="1107432"/>
            <a:ext cx="526746" cy="705537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492" y="1122786"/>
            <a:ext cx="526746" cy="705537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839" y="177678"/>
            <a:ext cx="526746" cy="705537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334" y="193032"/>
            <a:ext cx="526746" cy="705537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235" y="183732"/>
            <a:ext cx="526746" cy="705537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30" y="199086"/>
            <a:ext cx="526746" cy="705537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717" y="1130747"/>
            <a:ext cx="526746" cy="705537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212" y="1146101"/>
            <a:ext cx="526746" cy="705537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521" y="220908"/>
            <a:ext cx="526746" cy="705537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016" y="236262"/>
            <a:ext cx="526746" cy="705537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717" y="2349947"/>
            <a:ext cx="526746" cy="705537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212" y="2365301"/>
            <a:ext cx="526746" cy="705537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959" y="1164582"/>
            <a:ext cx="526746" cy="705537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454" y="1179936"/>
            <a:ext cx="526746" cy="70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73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25F28B1-70A8-462B-8877-5B2896511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7952"/>
            <a:ext cx="5181600" cy="518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12764"/>
            <a:ext cx="5328433" cy="532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5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31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77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26910</TotalTime>
  <Words>329</Words>
  <Application>Microsoft Office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 </vt:lpstr>
      <vt:lpstr>PowerPoint Presentation</vt:lpstr>
      <vt:lpstr>PowerPoint Presentation</vt:lpstr>
      <vt:lpstr> </vt:lpstr>
      <vt:lpstr>PowerPoint Presentation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Susan Jones</cp:lastModifiedBy>
  <cp:revision>1400</cp:revision>
  <dcterms:created xsi:type="dcterms:W3CDTF">2010-03-22T14:38:20Z</dcterms:created>
  <dcterms:modified xsi:type="dcterms:W3CDTF">2019-09-23T21:29:01Z</dcterms:modified>
</cp:coreProperties>
</file>